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9" r:id="rId3"/>
  </p:sldMasterIdLst>
  <p:notesMasterIdLst>
    <p:notesMasterId r:id="rId98"/>
  </p:notesMasterIdLst>
  <p:sldIdLst>
    <p:sldId id="672" r:id="rId4"/>
    <p:sldId id="696" r:id="rId5"/>
    <p:sldId id="699" r:id="rId6"/>
    <p:sldId id="673" r:id="rId7"/>
    <p:sldId id="697" r:id="rId8"/>
    <p:sldId id="682" r:id="rId9"/>
    <p:sldId id="684" r:id="rId10"/>
    <p:sldId id="559" r:id="rId11"/>
    <p:sldId id="592" r:id="rId12"/>
    <p:sldId id="544" r:id="rId13"/>
    <p:sldId id="706" r:id="rId14"/>
    <p:sldId id="674" r:id="rId15"/>
    <p:sldId id="676" r:id="rId16"/>
    <p:sldId id="560" r:id="rId17"/>
    <p:sldId id="651" r:id="rId18"/>
    <p:sldId id="547" r:id="rId19"/>
    <p:sldId id="548" r:id="rId20"/>
    <p:sldId id="549" r:id="rId21"/>
    <p:sldId id="550" r:id="rId22"/>
    <p:sldId id="692" r:id="rId23"/>
    <p:sldId id="695" r:id="rId24"/>
    <p:sldId id="571" r:id="rId25"/>
    <p:sldId id="567" r:id="rId26"/>
    <p:sldId id="569" r:id="rId27"/>
    <p:sldId id="563" r:id="rId28"/>
    <p:sldId id="564" r:id="rId29"/>
    <p:sldId id="561" r:id="rId30"/>
    <p:sldId id="690" r:id="rId31"/>
    <p:sldId id="691" r:id="rId32"/>
    <p:sldId id="562" r:id="rId33"/>
    <p:sldId id="700" r:id="rId34"/>
    <p:sldId id="573" r:id="rId35"/>
    <p:sldId id="575" r:id="rId36"/>
    <p:sldId id="576" r:id="rId37"/>
    <p:sldId id="574" r:id="rId38"/>
    <p:sldId id="653" r:id="rId39"/>
    <p:sldId id="580" r:id="rId40"/>
    <p:sldId id="581" r:id="rId41"/>
    <p:sldId id="582" r:id="rId42"/>
    <p:sldId id="587" r:id="rId43"/>
    <p:sldId id="584" r:id="rId44"/>
    <p:sldId id="585" r:id="rId45"/>
    <p:sldId id="588" r:id="rId46"/>
    <p:sldId id="586" r:id="rId47"/>
    <p:sldId id="590" r:id="rId48"/>
    <p:sldId id="675" r:id="rId49"/>
    <p:sldId id="654" r:id="rId50"/>
    <p:sldId id="656" r:id="rId51"/>
    <p:sldId id="698" r:id="rId52"/>
    <p:sldId id="645" r:id="rId53"/>
    <p:sldId id="262" r:id="rId54"/>
    <p:sldId id="597" r:id="rId55"/>
    <p:sldId id="598" r:id="rId56"/>
    <p:sldId id="646" r:id="rId57"/>
    <p:sldId id="705" r:id="rId58"/>
    <p:sldId id="669" r:id="rId59"/>
    <p:sldId id="671" r:id="rId60"/>
    <p:sldId id="657" r:id="rId61"/>
    <p:sldId id="658" r:id="rId62"/>
    <p:sldId id="659" r:id="rId63"/>
    <p:sldId id="660" r:id="rId64"/>
    <p:sldId id="661" r:id="rId65"/>
    <p:sldId id="662" r:id="rId66"/>
    <p:sldId id="663" r:id="rId67"/>
    <p:sldId id="664" r:id="rId68"/>
    <p:sldId id="612" r:id="rId69"/>
    <p:sldId id="611" r:id="rId70"/>
    <p:sldId id="505" r:id="rId71"/>
    <p:sldId id="613" r:id="rId72"/>
    <p:sldId id="506" r:id="rId73"/>
    <p:sldId id="614" r:id="rId74"/>
    <p:sldId id="615" r:id="rId75"/>
    <p:sldId id="616" r:id="rId76"/>
    <p:sldId id="679" r:id="rId77"/>
    <p:sldId id="678" r:id="rId78"/>
    <p:sldId id="619" r:id="rId79"/>
    <p:sldId id="620" r:id="rId80"/>
    <p:sldId id="622" r:id="rId81"/>
    <p:sldId id="677" r:id="rId82"/>
    <p:sldId id="623" r:id="rId83"/>
    <p:sldId id="624" r:id="rId84"/>
    <p:sldId id="640" r:id="rId85"/>
    <p:sldId id="627" r:id="rId86"/>
    <p:sldId id="629" r:id="rId87"/>
    <p:sldId id="633" r:id="rId88"/>
    <p:sldId id="631" r:id="rId89"/>
    <p:sldId id="636" r:id="rId90"/>
    <p:sldId id="637" r:id="rId91"/>
    <p:sldId id="643" r:id="rId92"/>
    <p:sldId id="644" r:id="rId93"/>
    <p:sldId id="704" r:id="rId94"/>
    <p:sldId id="707" r:id="rId95"/>
    <p:sldId id="1729" r:id="rId96"/>
    <p:sldId id="1730" r:id="rId97"/>
  </p:sldIdLst>
  <p:sldSz cx="12192000" cy="6858000"/>
  <p:notesSz cx="6858000" cy="9144000"/>
  <p:custDataLst>
    <p:tags r:id="rId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673"/>
            <p14:sldId id="697"/>
            <p14:sldId id="682"/>
            <p14:sldId id="684"/>
            <p14:sldId id="559"/>
            <p14:sldId id="592"/>
            <p14:sldId id="544"/>
            <p14:sldId id="706"/>
            <p14:sldId id="674"/>
            <p14:sldId id="676"/>
            <p14:sldId id="560"/>
            <p14:sldId id="651"/>
            <p14:sldId id="547"/>
            <p14:sldId id="548"/>
            <p14:sldId id="549"/>
            <p14:sldId id="550"/>
            <p14:sldId id="692"/>
            <p14:sldId id="695"/>
            <p14:sldId id="571"/>
            <p14:sldId id="567"/>
            <p14:sldId id="569"/>
            <p14:sldId id="563"/>
            <p14:sldId id="564"/>
            <p14:sldId id="561"/>
            <p14:sldId id="690"/>
            <p14:sldId id="691"/>
            <p14:sldId id="562"/>
            <p14:sldId id="700"/>
            <p14:sldId id="573"/>
            <p14:sldId id="575"/>
            <p14:sldId id="576"/>
            <p14:sldId id="574"/>
            <p14:sldId id="653"/>
            <p14:sldId id="580"/>
            <p14:sldId id="581"/>
            <p14:sldId id="582"/>
            <p14:sldId id="587"/>
            <p14:sldId id="584"/>
            <p14:sldId id="585"/>
            <p14:sldId id="588"/>
            <p14:sldId id="586"/>
            <p14:sldId id="590"/>
            <p14:sldId id="675"/>
            <p14:sldId id="654"/>
            <p14:sldId id="656"/>
            <p14:sldId id="698"/>
          </p14:sldIdLst>
        </p14:section>
        <p14:section name="附录-素材" id="{3050140B-5B37-47BE-8423-F6A0577ED44C}">
          <p14:sldIdLst>
            <p14:sldId id="645"/>
            <p14:sldId id="262"/>
            <p14:sldId id="597"/>
            <p14:sldId id="598"/>
            <p14:sldId id="646"/>
            <p14:sldId id="705"/>
            <p14:sldId id="669"/>
            <p14:sldId id="671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</p14:sldIdLst>
        </p14:section>
        <p14:section name="使用规范" id="{47918508-6F2A-4DC8-ACB3-0B9712E4E205}">
          <p14:sldIdLst>
            <p14:sldId id="612"/>
            <p14:sldId id="611"/>
            <p14:sldId id="505"/>
            <p14:sldId id="613"/>
            <p14:sldId id="506"/>
            <p14:sldId id="614"/>
            <p14:sldId id="615"/>
            <p14:sldId id="616"/>
            <p14:sldId id="679"/>
            <p14:sldId id="678"/>
            <p14:sldId id="619"/>
            <p14:sldId id="620"/>
            <p14:sldId id="622"/>
            <p14:sldId id="677"/>
            <p14:sldId id="623"/>
            <p14:sldId id="624"/>
            <p14:sldId id="640"/>
            <p14:sldId id="627"/>
            <p14:sldId id="629"/>
            <p14:sldId id="633"/>
            <p14:sldId id="631"/>
            <p14:sldId id="636"/>
            <p14:sldId id="637"/>
            <p14:sldId id="643"/>
            <p14:sldId id="644"/>
            <p14:sldId id="704"/>
            <p14:sldId id="707"/>
            <p14:sldId id="1729"/>
            <p14:sldId id="17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79874" autoAdjust="0"/>
  </p:normalViewPr>
  <p:slideViewPr>
    <p:cSldViewPr snapToGrid="0">
      <p:cViewPr>
        <p:scale>
          <a:sx n="75" d="100"/>
          <a:sy n="75" d="100"/>
        </p:scale>
        <p:origin x="123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ags" Target="tags/tag1.xml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31.png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分母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  <c:pt idx="4">
                  <c:v>实验五</c:v>
                </c:pt>
                <c:pt idx="5">
                  <c:v>实验六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26-49F8-BE30-A13D659E47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分子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26-49F8-BE30-A13D659E475B}"/>
              </c:ext>
            </c:extLst>
          </c:dPt>
          <c:cat>
            <c:strRef>
              <c:f>Sheet1!$A$2:$A$7</c:f>
              <c:strCache>
                <c:ptCount val="6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  <c:pt idx="4">
                  <c:v>实验五</c:v>
                </c:pt>
                <c:pt idx="5">
                  <c:v>实验六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26-49F8-BE30-A13D659E4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582656824"/>
        <c:axId val="1582649280"/>
      </c:barChart>
      <c:catAx>
        <c:axId val="158265682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1582649280"/>
        <c:crosses val="autoZero"/>
        <c:auto val="1"/>
        <c:lblAlgn val="ctr"/>
        <c:lblOffset val="200"/>
        <c:noMultiLvlLbl val="0"/>
      </c:catAx>
      <c:valAx>
        <c:axId val="1582649280"/>
        <c:scaling>
          <c:orientation val="minMax"/>
          <c:max val="2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1582656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A-4F6F-8EDE-0C793C25C2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占比2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D32-4F1B-A6ED-B332882DD04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6A-4F6F-8EDE-0C793C25C2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占比3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6A-4F6F-8EDE-0C793C25C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对象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E5B-415A-9B59-AEDBBF1AA8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对象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E5B-415A-9B59-AEDBBF1AA8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对象 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E5B-415A-9B59-AEDBBF1AA8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9015336"/>
        <c:axId val="1189013696"/>
      </c:lineChart>
      <c:catAx>
        <c:axId val="1189015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1189013696"/>
        <c:crosses val="autoZero"/>
        <c:auto val="1"/>
        <c:lblAlgn val="ctr"/>
        <c:lblOffset val="100"/>
        <c:noMultiLvlLbl val="0"/>
      </c:catAx>
      <c:valAx>
        <c:axId val="118901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1189015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2E-4D6E-8799-6EFB8538614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E-4D6E-8799-6EFB853861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对象 1</c:v>
                </c:pt>
                <c:pt idx="1">
                  <c:v>对象 2</c:v>
                </c:pt>
                <c:pt idx="2">
                  <c:v>对象 3</c:v>
                </c:pt>
                <c:pt idx="3">
                  <c:v>对象 4</c:v>
                </c:pt>
                <c:pt idx="4">
                  <c:v>对象 5</c:v>
                </c:pt>
                <c:pt idx="5">
                  <c:v>对象 6</c:v>
                </c:pt>
                <c:pt idx="6">
                  <c:v>对象 7</c:v>
                </c:pt>
                <c:pt idx="7">
                  <c:v>对象 8</c:v>
                </c:pt>
                <c:pt idx="8">
                  <c:v>对象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6</c:v>
                </c:pt>
                <c:pt idx="4">
                  <c:v>15</c:v>
                </c:pt>
                <c:pt idx="5">
                  <c:v>14</c:v>
                </c:pt>
                <c:pt idx="6">
                  <c:v>11</c:v>
                </c:pt>
                <c:pt idx="7">
                  <c:v>12</c:v>
                </c:pt>
                <c:pt idx="8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E-4D6E-8799-6EFB853861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7669879"/>
        <c:axId val="237670207"/>
      </c:barChart>
      <c:catAx>
        <c:axId val="237669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237670207"/>
        <c:crosses val="autoZero"/>
        <c:auto val="1"/>
        <c:lblAlgn val="ctr"/>
        <c:lblOffset val="100"/>
        <c:noMultiLvlLbl val="0"/>
      </c:catAx>
      <c:valAx>
        <c:axId val="23767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23766987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2E-4D6E-8799-6EFB8538614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E-4D6E-8799-6EFB853861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对象 1</c:v>
                </c:pt>
                <c:pt idx="1">
                  <c:v>对象 2</c:v>
                </c:pt>
                <c:pt idx="2">
                  <c:v>对象 3</c:v>
                </c:pt>
                <c:pt idx="3">
                  <c:v>对象 4</c:v>
                </c:pt>
                <c:pt idx="4">
                  <c:v>对象 5</c:v>
                </c:pt>
                <c:pt idx="5">
                  <c:v>对象 6</c:v>
                </c:pt>
                <c:pt idx="6">
                  <c:v>对象 7</c:v>
                </c:pt>
                <c:pt idx="7">
                  <c:v>对象 8</c:v>
                </c:pt>
                <c:pt idx="8">
                  <c:v>对象 9</c:v>
                </c:pt>
                <c:pt idx="9">
                  <c:v>对象 10</c:v>
                </c:pt>
                <c:pt idx="10">
                  <c:v>对象 11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6</c:v>
                </c:pt>
                <c:pt idx="4">
                  <c:v>15</c:v>
                </c:pt>
                <c:pt idx="5">
                  <c:v>14</c:v>
                </c:pt>
                <c:pt idx="6">
                  <c:v>11</c:v>
                </c:pt>
                <c:pt idx="7">
                  <c:v>12</c:v>
                </c:pt>
                <c:pt idx="8">
                  <c:v>18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E-4D6E-8799-6EFB853861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0"/>
        <c:axId val="237669879"/>
        <c:axId val="237670207"/>
      </c:barChart>
      <c:catAx>
        <c:axId val="237669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237670207"/>
        <c:crosses val="autoZero"/>
        <c:auto val="1"/>
        <c:lblAlgn val="ctr"/>
        <c:lblOffset val="100"/>
        <c:noMultiLvlLbl val="0"/>
      </c:catAx>
      <c:valAx>
        <c:axId val="23767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23766987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2E-4D6E-8799-6EFB8538614C}"/>
              </c:ext>
            </c:extLst>
          </c:dPt>
          <c:dPt>
            <c:idx val="8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E-4D6E-8799-6EFB853861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对象 1</c:v>
                </c:pt>
                <c:pt idx="1">
                  <c:v>对象 2</c:v>
                </c:pt>
                <c:pt idx="2">
                  <c:v>对象 3</c:v>
                </c:pt>
                <c:pt idx="3">
                  <c:v>对象 4</c:v>
                </c:pt>
                <c:pt idx="4">
                  <c:v>对象 5</c:v>
                </c:pt>
                <c:pt idx="5">
                  <c:v>对象 6</c:v>
                </c:pt>
                <c:pt idx="6">
                  <c:v>对象 7</c:v>
                </c:pt>
                <c:pt idx="7">
                  <c:v>对象 8</c:v>
                </c:pt>
                <c:pt idx="8">
                  <c:v>对象 9</c:v>
                </c:pt>
                <c:pt idx="9">
                  <c:v>对象 10</c:v>
                </c:pt>
                <c:pt idx="10">
                  <c:v>对象 11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6</c:v>
                </c:pt>
                <c:pt idx="4">
                  <c:v>15</c:v>
                </c:pt>
                <c:pt idx="5">
                  <c:v>14</c:v>
                </c:pt>
                <c:pt idx="6">
                  <c:v>11</c:v>
                </c:pt>
                <c:pt idx="7">
                  <c:v>12</c:v>
                </c:pt>
                <c:pt idx="8">
                  <c:v>18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E-4D6E-8799-6EFB853861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237669879"/>
        <c:axId val="237670207"/>
      </c:barChart>
      <c:catAx>
        <c:axId val="237669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237670207"/>
        <c:crosses val="autoZero"/>
        <c:auto val="1"/>
        <c:lblAlgn val="ctr"/>
        <c:lblOffset val="100"/>
        <c:noMultiLvlLbl val="0"/>
      </c:catAx>
      <c:valAx>
        <c:axId val="23767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en-US"/>
          </a:p>
        </c:txPr>
        <c:crossAx val="23766987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5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DB-4895-A818-43C2751B774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C-471E-8765-E50C48DE3BFF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BC-471E-8765-E50C48DE3B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F9-4056-987B-DD60040BA8F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F9-4056-987B-DD60040BA8FB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F9-4056-987B-DD60040BA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81-452D-B66A-167B26CB112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81-452D-B66A-167B26CB1120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81-452D-B66A-167B26CB1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23A-469B-9247-96F90867308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23A-469B-9247-96F908673085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A-469B-9247-96F908673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A3-4EDA-B9A5-F8C9294149B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23A-469B-9247-96F908673085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A-469B-9247-96F908673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1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2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9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89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13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03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03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7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1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75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0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73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91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65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994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88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76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96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440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45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40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15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18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4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55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01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6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4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50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62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663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7206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321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03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87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87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16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83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6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543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5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760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519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1603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980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447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430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4551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82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14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8206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5688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2851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390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683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8592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92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4366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8769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22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66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958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1450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2818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52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223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716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848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5211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03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9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85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12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8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29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6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88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14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96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78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65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1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472042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3D4C8F-ACC0-49EF-894E-F1EC71165D14}"/>
              </a:ext>
            </a:extLst>
          </p:cNvPr>
          <p:cNvSpPr/>
          <p:nvPr userDrawn="1"/>
        </p:nvSpPr>
        <p:spPr>
          <a:xfrm>
            <a:off x="572349" y="780466"/>
            <a:ext cx="11047307" cy="52970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61338">
              <a:lnSpc>
                <a:spcPct val="120000"/>
              </a:lnSpc>
            </a:pPr>
            <a:endParaRPr lang="zh-CN" altLang="en-US" sz="976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697B832-E759-40C9-9571-34DD2FBD8446}"/>
              </a:ext>
            </a:extLst>
          </p:cNvPr>
          <p:cNvGrpSpPr/>
          <p:nvPr userDrawn="1"/>
        </p:nvGrpSpPr>
        <p:grpSpPr>
          <a:xfrm>
            <a:off x="1168907" y="547410"/>
            <a:ext cx="2529333" cy="811255"/>
            <a:chOff x="876679" y="527088"/>
            <a:chExt cx="1897001" cy="811254"/>
          </a:xfrm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8CA4AD1E-9035-4304-817F-D49FDFBFB8F0}"/>
                </a:ext>
              </a:extLst>
            </p:cNvPr>
            <p:cNvSpPr/>
            <p:nvPr/>
          </p:nvSpPr>
          <p:spPr>
            <a:xfrm flipH="1">
              <a:off x="876679" y="555909"/>
              <a:ext cx="106136" cy="190654"/>
            </a:xfrm>
            <a:prstGeom prst="rtTriangle">
              <a:avLst/>
            </a:prstGeom>
            <a:solidFill>
              <a:srgbClr val="656B6E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61338">
                <a:lnSpc>
                  <a:spcPct val="120000"/>
                </a:lnSpc>
              </a:pPr>
              <a:endParaRPr lang="zh-CN" altLang="en-US" sz="976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43E1BCA-5ECB-43F0-AE4A-35946797788C}"/>
                </a:ext>
              </a:extLst>
            </p:cNvPr>
            <p:cNvSpPr/>
            <p:nvPr/>
          </p:nvSpPr>
          <p:spPr>
            <a:xfrm>
              <a:off x="990053" y="527088"/>
              <a:ext cx="1783627" cy="811254"/>
            </a:xfrm>
            <a:prstGeom prst="rect">
              <a:avLst/>
            </a:prstGeom>
            <a:solidFill>
              <a:srgbClr val="808C94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61338">
                <a:lnSpc>
                  <a:spcPct val="120000"/>
                </a:lnSpc>
              </a:pPr>
              <a:endParaRPr lang="zh-CN" altLang="en-US" sz="976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6CCDDB-46E0-4506-82D2-EB4A463D6955}"/>
              </a:ext>
            </a:extLst>
          </p:cNvPr>
          <p:cNvGrpSpPr/>
          <p:nvPr userDrawn="1"/>
        </p:nvGrpSpPr>
        <p:grpSpPr>
          <a:xfrm>
            <a:off x="4718231" y="6323884"/>
            <a:ext cx="3019698" cy="361855"/>
            <a:chOff x="3336324" y="6323884"/>
            <a:chExt cx="3019698" cy="361855"/>
          </a:xfrm>
        </p:grpSpPr>
        <p:grpSp>
          <p:nvGrpSpPr>
            <p:cNvPr id="21" name="PA_组合 2">
              <a:extLst>
                <a:ext uri="{FF2B5EF4-FFF2-40B4-BE49-F238E27FC236}">
                  <a16:creationId xmlns:a16="http://schemas.microsoft.com/office/drawing/2014/main" id="{A315260C-0BF2-4EAF-ADA2-5B777D0FEC07}"/>
                </a:ext>
              </a:extLst>
            </p:cNvPr>
            <p:cNvGrpSpPr/>
            <p:nvPr userDrawn="1">
              <p:custDataLst>
                <p:tags r:id="rId1"/>
              </p:custDataLst>
            </p:nvPr>
          </p:nvGrpSpPr>
          <p:grpSpPr>
            <a:xfrm>
              <a:off x="3336324" y="6388864"/>
              <a:ext cx="736171" cy="263181"/>
              <a:chOff x="9668623" y="5462875"/>
              <a:chExt cx="2145277" cy="766937"/>
            </a:xfrm>
            <a:solidFill>
              <a:srgbClr val="BB1C22"/>
            </a:solidFill>
          </p:grpSpPr>
          <p:sp>
            <p:nvSpPr>
              <p:cNvPr id="22" name="Freeform 51">
                <a:extLst>
                  <a:ext uri="{FF2B5EF4-FFF2-40B4-BE49-F238E27FC236}">
                    <a16:creationId xmlns:a16="http://schemas.microsoft.com/office/drawing/2014/main" id="{1DA26C2C-9DCE-4F65-875D-1D48CF49D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" name="Freeform 52">
                <a:extLst>
                  <a:ext uri="{FF2B5EF4-FFF2-40B4-BE49-F238E27FC236}">
                    <a16:creationId xmlns:a16="http://schemas.microsoft.com/office/drawing/2014/main" id="{1FB13653-45E6-4D11-BCC2-9B24CF0307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" name="Freeform 53">
                <a:extLst>
                  <a:ext uri="{FF2B5EF4-FFF2-40B4-BE49-F238E27FC236}">
                    <a16:creationId xmlns:a16="http://schemas.microsoft.com/office/drawing/2014/main" id="{306BEB0A-B8ED-410C-8F50-5D5102CF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Freeform 54">
                <a:extLst>
                  <a:ext uri="{FF2B5EF4-FFF2-40B4-BE49-F238E27FC236}">
                    <a16:creationId xmlns:a16="http://schemas.microsoft.com/office/drawing/2014/main" id="{21D1DCD2-BC9B-4C79-B5B2-D50A9BB818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8" name="Freeform 55">
                <a:extLst>
                  <a:ext uri="{FF2B5EF4-FFF2-40B4-BE49-F238E27FC236}">
                    <a16:creationId xmlns:a16="http://schemas.microsoft.com/office/drawing/2014/main" id="{39319923-E9DA-4BB3-8986-BBD08904C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7509" y="5489691"/>
                <a:ext cx="316428" cy="740120"/>
              </a:xfrm>
              <a:custGeom>
                <a:avLst/>
                <a:gdLst>
                  <a:gd name="T0" fmla="*/ 59 w 59"/>
                  <a:gd name="T1" fmla="*/ 93 h 138"/>
                  <a:gd name="T2" fmla="*/ 59 w 59"/>
                  <a:gd name="T3" fmla="*/ 93 h 138"/>
                  <a:gd name="T4" fmla="*/ 59 w 59"/>
                  <a:gd name="T5" fmla="*/ 0 h 138"/>
                  <a:gd name="T6" fmla="*/ 43 w 59"/>
                  <a:gd name="T7" fmla="*/ 0 h 138"/>
                  <a:gd name="T8" fmla="*/ 43 w 59"/>
                  <a:gd name="T9" fmla="*/ 88 h 138"/>
                  <a:gd name="T10" fmla="*/ 0 w 59"/>
                  <a:gd name="T11" fmla="*/ 138 h 138"/>
                  <a:gd name="T12" fmla="*/ 22 w 59"/>
                  <a:gd name="T13" fmla="*/ 138 h 138"/>
                  <a:gd name="T14" fmla="*/ 59 w 59"/>
                  <a:gd name="T15" fmla="*/ 93 h 138"/>
                  <a:gd name="T16" fmla="*/ 59 w 59"/>
                  <a:gd name="T17" fmla="*/ 9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38">
                    <a:moveTo>
                      <a:pt x="59" y="93"/>
                    </a:moveTo>
                    <a:lnTo>
                      <a:pt x="59" y="93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43" y="88"/>
                    </a:lnTo>
                    <a:lnTo>
                      <a:pt x="0" y="138"/>
                    </a:lnTo>
                    <a:lnTo>
                      <a:pt x="22" y="138"/>
                    </a:lnTo>
                    <a:lnTo>
                      <a:pt x="59" y="93"/>
                    </a:lnTo>
                    <a:lnTo>
                      <a:pt x="59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9" name="Freeform 56">
                <a:extLst>
                  <a:ext uri="{FF2B5EF4-FFF2-40B4-BE49-F238E27FC236}">
                    <a16:creationId xmlns:a16="http://schemas.microsoft.com/office/drawing/2014/main" id="{2216833F-463E-48C1-863A-EA9BD7ADD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7121" y="5999195"/>
                <a:ext cx="252070" cy="230617"/>
              </a:xfrm>
              <a:custGeom>
                <a:avLst/>
                <a:gdLst>
                  <a:gd name="T0" fmla="*/ 9 w 47"/>
                  <a:gd name="T1" fmla="*/ 0 h 43"/>
                  <a:gd name="T2" fmla="*/ 0 w 47"/>
                  <a:gd name="T3" fmla="*/ 11 h 43"/>
                  <a:gd name="T4" fmla="*/ 27 w 47"/>
                  <a:gd name="T5" fmla="*/ 43 h 43"/>
                  <a:gd name="T6" fmla="*/ 47 w 47"/>
                  <a:gd name="T7" fmla="*/ 43 h 43"/>
                  <a:gd name="T8" fmla="*/ 9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9" y="0"/>
                    </a:moveTo>
                    <a:lnTo>
                      <a:pt x="0" y="11"/>
                    </a:lnTo>
                    <a:lnTo>
                      <a:pt x="27" y="43"/>
                    </a:lnTo>
                    <a:lnTo>
                      <a:pt x="47" y="4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86222ECA-BCD5-4916-9AA0-FD440F535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8623" y="5800756"/>
                <a:ext cx="91174" cy="4290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E36AD84B-64DD-4868-92C4-7A8CCBA36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7231" y="5489691"/>
                <a:ext cx="80448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EFD3F554-6E71-4AC5-9BCA-DD8AF04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3659" y="5489691"/>
                <a:ext cx="85811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Freeform 60">
                <a:extLst>
                  <a:ext uri="{FF2B5EF4-FFF2-40B4-BE49-F238E27FC236}">
                    <a16:creationId xmlns:a16="http://schemas.microsoft.com/office/drawing/2014/main" id="{D5294EA9-0EAA-4160-8361-D7C5F3A58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623" y="5489691"/>
                <a:ext cx="278886" cy="740120"/>
              </a:xfrm>
              <a:custGeom>
                <a:avLst/>
                <a:gdLst>
                  <a:gd name="T0" fmla="*/ 52 w 52"/>
                  <a:gd name="T1" fmla="*/ 92 h 138"/>
                  <a:gd name="T2" fmla="*/ 52 w 52"/>
                  <a:gd name="T3" fmla="*/ 78 h 138"/>
                  <a:gd name="T4" fmla="*/ 45 w 52"/>
                  <a:gd name="T5" fmla="*/ 78 h 138"/>
                  <a:gd name="T6" fmla="*/ 45 w 52"/>
                  <a:gd name="T7" fmla="*/ 49 h 138"/>
                  <a:gd name="T8" fmla="*/ 52 w 52"/>
                  <a:gd name="T9" fmla="*/ 49 h 138"/>
                  <a:gd name="T10" fmla="*/ 52 w 52"/>
                  <a:gd name="T11" fmla="*/ 35 h 138"/>
                  <a:gd name="T12" fmla="*/ 45 w 52"/>
                  <a:gd name="T13" fmla="*/ 35 h 138"/>
                  <a:gd name="T14" fmla="*/ 45 w 52"/>
                  <a:gd name="T15" fmla="*/ 13 h 138"/>
                  <a:gd name="T16" fmla="*/ 52 w 52"/>
                  <a:gd name="T17" fmla="*/ 13 h 138"/>
                  <a:gd name="T18" fmla="*/ 52 w 52"/>
                  <a:gd name="T19" fmla="*/ 0 h 138"/>
                  <a:gd name="T20" fmla="*/ 45 w 52"/>
                  <a:gd name="T21" fmla="*/ 0 h 138"/>
                  <a:gd name="T22" fmla="*/ 29 w 52"/>
                  <a:gd name="T23" fmla="*/ 0 h 138"/>
                  <a:gd name="T24" fmla="*/ 0 w 52"/>
                  <a:gd name="T25" fmla="*/ 0 h 138"/>
                  <a:gd name="T26" fmla="*/ 0 w 52"/>
                  <a:gd name="T27" fmla="*/ 13 h 138"/>
                  <a:gd name="T28" fmla="*/ 29 w 52"/>
                  <a:gd name="T29" fmla="*/ 13 h 138"/>
                  <a:gd name="T30" fmla="*/ 29 w 52"/>
                  <a:gd name="T31" fmla="*/ 35 h 138"/>
                  <a:gd name="T32" fmla="*/ 0 w 52"/>
                  <a:gd name="T33" fmla="*/ 35 h 138"/>
                  <a:gd name="T34" fmla="*/ 0 w 52"/>
                  <a:gd name="T35" fmla="*/ 49 h 138"/>
                  <a:gd name="T36" fmla="*/ 29 w 52"/>
                  <a:gd name="T37" fmla="*/ 49 h 138"/>
                  <a:gd name="T38" fmla="*/ 29 w 52"/>
                  <a:gd name="T39" fmla="*/ 78 h 138"/>
                  <a:gd name="T40" fmla="*/ 29 w 52"/>
                  <a:gd name="T41" fmla="*/ 92 h 138"/>
                  <a:gd name="T42" fmla="*/ 29 w 52"/>
                  <a:gd name="T43" fmla="*/ 138 h 138"/>
                  <a:gd name="T44" fmla="*/ 45 w 52"/>
                  <a:gd name="T45" fmla="*/ 138 h 138"/>
                  <a:gd name="T46" fmla="*/ 45 w 52"/>
                  <a:gd name="T47" fmla="*/ 92 h 138"/>
                  <a:gd name="T48" fmla="*/ 52 w 52"/>
                  <a:gd name="T4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138">
                    <a:moveTo>
                      <a:pt x="52" y="92"/>
                    </a:moveTo>
                    <a:lnTo>
                      <a:pt x="52" y="78"/>
                    </a:lnTo>
                    <a:lnTo>
                      <a:pt x="45" y="78"/>
                    </a:lnTo>
                    <a:lnTo>
                      <a:pt x="45" y="49"/>
                    </a:lnTo>
                    <a:lnTo>
                      <a:pt x="52" y="49"/>
                    </a:lnTo>
                    <a:lnTo>
                      <a:pt x="52" y="35"/>
                    </a:lnTo>
                    <a:lnTo>
                      <a:pt x="45" y="35"/>
                    </a:lnTo>
                    <a:lnTo>
                      <a:pt x="45" y="13"/>
                    </a:lnTo>
                    <a:lnTo>
                      <a:pt x="52" y="13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9" y="13"/>
                    </a:lnTo>
                    <a:lnTo>
                      <a:pt x="29" y="35"/>
                    </a:lnTo>
                    <a:lnTo>
                      <a:pt x="0" y="35"/>
                    </a:lnTo>
                    <a:lnTo>
                      <a:pt x="0" y="49"/>
                    </a:lnTo>
                    <a:lnTo>
                      <a:pt x="29" y="49"/>
                    </a:lnTo>
                    <a:lnTo>
                      <a:pt x="29" y="78"/>
                    </a:lnTo>
                    <a:lnTo>
                      <a:pt x="29" y="92"/>
                    </a:lnTo>
                    <a:lnTo>
                      <a:pt x="29" y="138"/>
                    </a:lnTo>
                    <a:lnTo>
                      <a:pt x="45" y="138"/>
                    </a:lnTo>
                    <a:lnTo>
                      <a:pt x="45" y="92"/>
                    </a:lnTo>
                    <a:lnTo>
                      <a:pt x="52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53CF6CC-5791-46CC-9B56-4614471036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8477" y="5462875"/>
                <a:ext cx="375423" cy="386150"/>
              </a:xfrm>
              <a:custGeom>
                <a:avLst/>
                <a:gdLst>
                  <a:gd name="T0" fmla="*/ 26 w 51"/>
                  <a:gd name="T1" fmla="*/ 52 h 52"/>
                  <a:gd name="T2" fmla="*/ 7 w 51"/>
                  <a:gd name="T3" fmla="*/ 44 h 52"/>
                  <a:gd name="T4" fmla="*/ 0 w 51"/>
                  <a:gd name="T5" fmla="*/ 26 h 52"/>
                  <a:gd name="T6" fmla="*/ 7 w 51"/>
                  <a:gd name="T7" fmla="*/ 8 h 52"/>
                  <a:gd name="T8" fmla="*/ 26 w 51"/>
                  <a:gd name="T9" fmla="*/ 0 h 52"/>
                  <a:gd name="T10" fmla="*/ 44 w 51"/>
                  <a:gd name="T11" fmla="*/ 8 h 52"/>
                  <a:gd name="T12" fmla="*/ 51 w 51"/>
                  <a:gd name="T13" fmla="*/ 26 h 52"/>
                  <a:gd name="T14" fmla="*/ 44 w 51"/>
                  <a:gd name="T15" fmla="*/ 44 h 52"/>
                  <a:gd name="T16" fmla="*/ 26 w 51"/>
                  <a:gd name="T17" fmla="*/ 52 h 52"/>
                  <a:gd name="T18" fmla="*/ 26 w 51"/>
                  <a:gd name="T19" fmla="*/ 4 h 52"/>
                  <a:gd name="T20" fmla="*/ 10 w 51"/>
                  <a:gd name="T21" fmla="*/ 11 h 52"/>
                  <a:gd name="T22" fmla="*/ 4 w 51"/>
                  <a:gd name="T23" fmla="*/ 26 h 52"/>
                  <a:gd name="T24" fmla="*/ 10 w 51"/>
                  <a:gd name="T25" fmla="*/ 41 h 52"/>
                  <a:gd name="T26" fmla="*/ 26 w 51"/>
                  <a:gd name="T27" fmla="*/ 48 h 52"/>
                  <a:gd name="T28" fmla="*/ 41 w 51"/>
                  <a:gd name="T29" fmla="*/ 41 h 52"/>
                  <a:gd name="T30" fmla="*/ 47 w 51"/>
                  <a:gd name="T31" fmla="*/ 26 h 52"/>
                  <a:gd name="T32" fmla="*/ 41 w 51"/>
                  <a:gd name="T33" fmla="*/ 11 h 52"/>
                  <a:gd name="T34" fmla="*/ 26 w 51"/>
                  <a:gd name="T35" fmla="*/ 4 h 52"/>
                  <a:gd name="T36" fmla="*/ 38 w 51"/>
                  <a:gd name="T37" fmla="*/ 42 h 52"/>
                  <a:gd name="T38" fmla="*/ 32 w 51"/>
                  <a:gd name="T39" fmla="*/ 42 h 52"/>
                  <a:gd name="T40" fmla="*/ 29 w 51"/>
                  <a:gd name="T41" fmla="*/ 34 h 52"/>
                  <a:gd name="T42" fmla="*/ 23 w 51"/>
                  <a:gd name="T43" fmla="*/ 28 h 52"/>
                  <a:gd name="T44" fmla="*/ 21 w 51"/>
                  <a:gd name="T45" fmla="*/ 28 h 52"/>
                  <a:gd name="T46" fmla="*/ 21 w 51"/>
                  <a:gd name="T47" fmla="*/ 42 h 52"/>
                  <a:gd name="T48" fmla="*/ 15 w 51"/>
                  <a:gd name="T49" fmla="*/ 42 h 52"/>
                  <a:gd name="T50" fmla="*/ 15 w 51"/>
                  <a:gd name="T51" fmla="*/ 9 h 52"/>
                  <a:gd name="T52" fmla="*/ 25 w 51"/>
                  <a:gd name="T53" fmla="*/ 9 h 52"/>
                  <a:gd name="T54" fmla="*/ 34 w 51"/>
                  <a:gd name="T55" fmla="*/ 12 h 52"/>
                  <a:gd name="T56" fmla="*/ 37 w 51"/>
                  <a:gd name="T57" fmla="*/ 18 h 52"/>
                  <a:gd name="T58" fmla="*/ 35 w 51"/>
                  <a:gd name="T59" fmla="*/ 24 h 52"/>
                  <a:gd name="T60" fmla="*/ 28 w 51"/>
                  <a:gd name="T61" fmla="*/ 27 h 52"/>
                  <a:gd name="T62" fmla="*/ 28 w 51"/>
                  <a:gd name="T63" fmla="*/ 27 h 52"/>
                  <a:gd name="T64" fmla="*/ 34 w 51"/>
                  <a:gd name="T65" fmla="*/ 33 h 52"/>
                  <a:gd name="T66" fmla="*/ 38 w 51"/>
                  <a:gd name="T67" fmla="*/ 42 h 52"/>
                  <a:gd name="T68" fmla="*/ 21 w 51"/>
                  <a:gd name="T69" fmla="*/ 14 h 52"/>
                  <a:gd name="T70" fmla="*/ 21 w 51"/>
                  <a:gd name="T71" fmla="*/ 24 h 52"/>
                  <a:gd name="T72" fmla="*/ 25 w 51"/>
                  <a:gd name="T73" fmla="*/ 24 h 52"/>
                  <a:gd name="T74" fmla="*/ 31 w 51"/>
                  <a:gd name="T75" fmla="*/ 19 h 52"/>
                  <a:gd name="T76" fmla="*/ 30 w 51"/>
                  <a:gd name="T77" fmla="*/ 15 h 52"/>
                  <a:gd name="T78" fmla="*/ 24 w 51"/>
                  <a:gd name="T79" fmla="*/ 14 h 52"/>
                  <a:gd name="T80" fmla="*/ 21 w 51"/>
                  <a:gd name="T81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" h="52">
                    <a:moveTo>
                      <a:pt x="26" y="52"/>
                    </a:moveTo>
                    <a:cubicBezTo>
                      <a:pt x="18" y="52"/>
                      <a:pt x="12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3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3" y="0"/>
                      <a:pt x="39" y="3"/>
                      <a:pt x="44" y="8"/>
                    </a:cubicBezTo>
                    <a:cubicBezTo>
                      <a:pt x="49" y="13"/>
                      <a:pt x="51" y="19"/>
                      <a:pt x="51" y="26"/>
                    </a:cubicBezTo>
                    <a:cubicBezTo>
                      <a:pt x="51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20" y="4"/>
                      <a:pt x="14" y="6"/>
                      <a:pt x="10" y="11"/>
                    </a:cubicBezTo>
                    <a:cubicBezTo>
                      <a:pt x="6" y="15"/>
                      <a:pt x="4" y="20"/>
                      <a:pt x="4" y="26"/>
                    </a:cubicBezTo>
                    <a:cubicBezTo>
                      <a:pt x="4" y="32"/>
                      <a:pt x="6" y="37"/>
                      <a:pt x="10" y="41"/>
                    </a:cubicBezTo>
                    <a:cubicBezTo>
                      <a:pt x="14" y="46"/>
                      <a:pt x="20" y="48"/>
                      <a:pt x="26" y="48"/>
                    </a:cubicBezTo>
                    <a:cubicBezTo>
                      <a:pt x="32" y="48"/>
                      <a:pt x="37" y="46"/>
                      <a:pt x="41" y="41"/>
                    </a:cubicBezTo>
                    <a:cubicBezTo>
                      <a:pt x="45" y="37"/>
                      <a:pt x="47" y="32"/>
                      <a:pt x="47" y="26"/>
                    </a:cubicBezTo>
                    <a:cubicBezTo>
                      <a:pt x="47" y="20"/>
                      <a:pt x="45" y="15"/>
                      <a:pt x="41" y="11"/>
                    </a:cubicBezTo>
                    <a:cubicBezTo>
                      <a:pt x="37" y="6"/>
                      <a:pt x="32" y="4"/>
                      <a:pt x="26" y="4"/>
                    </a:cubicBezTo>
                    <a:close/>
                    <a:moveTo>
                      <a:pt x="38" y="42"/>
                    </a:moveTo>
                    <a:cubicBezTo>
                      <a:pt x="32" y="42"/>
                      <a:pt x="32" y="42"/>
                      <a:pt x="32" y="42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7" y="30"/>
                      <a:pt x="25" y="28"/>
                      <a:pt x="23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9" y="9"/>
                      <a:pt x="32" y="10"/>
                      <a:pt x="34" y="12"/>
                    </a:cubicBezTo>
                    <a:cubicBezTo>
                      <a:pt x="36" y="13"/>
                      <a:pt x="37" y="15"/>
                      <a:pt x="37" y="18"/>
                    </a:cubicBezTo>
                    <a:cubicBezTo>
                      <a:pt x="37" y="20"/>
                      <a:pt x="36" y="22"/>
                      <a:pt x="35" y="24"/>
                    </a:cubicBezTo>
                    <a:cubicBezTo>
                      <a:pt x="33" y="26"/>
                      <a:pt x="31" y="27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8"/>
                      <a:pt x="32" y="30"/>
                      <a:pt x="34" y="33"/>
                    </a:cubicBezTo>
                    <a:lnTo>
                      <a:pt x="38" y="42"/>
                    </a:lnTo>
                    <a:close/>
                    <a:moveTo>
                      <a:pt x="21" y="1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9" y="24"/>
                      <a:pt x="31" y="22"/>
                      <a:pt x="31" y="19"/>
                    </a:cubicBezTo>
                    <a:cubicBezTo>
                      <a:pt x="31" y="17"/>
                      <a:pt x="31" y="15"/>
                      <a:pt x="30" y="15"/>
                    </a:cubicBezTo>
                    <a:cubicBezTo>
                      <a:pt x="28" y="14"/>
                      <a:pt x="26" y="14"/>
                      <a:pt x="24" y="14"/>
                    </a:cubicBezTo>
                    <a:lnTo>
                      <a:pt x="2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35" name="十字形 34">
              <a:extLst>
                <a:ext uri="{FF2B5EF4-FFF2-40B4-BE49-F238E27FC236}">
                  <a16:creationId xmlns:a16="http://schemas.microsoft.com/office/drawing/2014/main" id="{8A02AAE0-42A5-4F83-A2C2-3BE323E28BA5}"/>
                </a:ext>
              </a:extLst>
            </p:cNvPr>
            <p:cNvSpPr/>
            <p:nvPr userDrawn="1"/>
          </p:nvSpPr>
          <p:spPr>
            <a:xfrm rot="2700000">
              <a:off x="4250784" y="6372326"/>
              <a:ext cx="298087" cy="298086"/>
            </a:xfrm>
            <a:prstGeom prst="plus">
              <a:avLst>
                <a:gd name="adj" fmla="val 47463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36" name="Picture 74">
              <a:extLst>
                <a:ext uri="{FF2B5EF4-FFF2-40B4-BE49-F238E27FC236}">
                  <a16:creationId xmlns:a16="http://schemas.microsoft.com/office/drawing/2014/main" id="{4DEA1505-4B89-44BC-91FD-BCE81431AF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842" y="6323884"/>
              <a:ext cx="361855" cy="361855"/>
            </a:xfrm>
            <a:prstGeom prst="rect">
              <a:avLst/>
            </a:prstGeom>
          </p:spPr>
        </p:pic>
        <p:sp>
          <p:nvSpPr>
            <p:cNvPr id="37" name="TextBox 73">
              <a:extLst>
                <a:ext uri="{FF2B5EF4-FFF2-40B4-BE49-F238E27FC236}">
                  <a16:creationId xmlns:a16="http://schemas.microsoft.com/office/drawing/2014/main" id="{17F7E357-AEB9-4ABE-8D97-682337560DF2}"/>
                </a:ext>
              </a:extLst>
            </p:cNvPr>
            <p:cNvSpPr txBox="1"/>
            <p:nvPr userDrawn="1"/>
          </p:nvSpPr>
          <p:spPr>
            <a:xfrm>
              <a:off x="5094138" y="636748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D83B01"/>
                  </a:solidFill>
                  <a:latin typeface="Microsoft YaHei Light" charset="-122"/>
                  <a:ea typeface="Microsoft YaHei Light" charset="-122"/>
                </a:rPr>
                <a:t>微软听听文档</a:t>
              </a:r>
              <a:endParaRPr lang="en-US" altLang="zh-CN" sz="1400" dirty="0">
                <a:solidFill>
                  <a:srgbClr val="D83B01"/>
                </a:solidFill>
                <a:latin typeface="Microsoft YaHei Light" charset="-122"/>
                <a:ea typeface="Microsoft YaHei Light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47377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533921" y="1625850"/>
            <a:ext cx="663064" cy="3942559"/>
            <a:chOff x="-1890670" y="575006"/>
            <a:chExt cx="765866" cy="6071755"/>
          </a:xfrm>
        </p:grpSpPr>
        <p:sp>
          <p:nvSpPr>
            <p:cNvPr id="4" name="椭圆 3"/>
            <p:cNvSpPr/>
            <p:nvPr/>
          </p:nvSpPr>
          <p:spPr>
            <a:xfrm>
              <a:off x="-1890670" y="1636183"/>
              <a:ext cx="765866" cy="765866"/>
            </a:xfrm>
            <a:prstGeom prst="ellipse">
              <a:avLst/>
            </a:prstGeom>
            <a:solidFill>
              <a:srgbClr val="B7D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5" name="椭圆 4"/>
            <p:cNvSpPr/>
            <p:nvPr/>
          </p:nvSpPr>
          <p:spPr>
            <a:xfrm>
              <a:off x="-1890670" y="4819716"/>
              <a:ext cx="765866" cy="765866"/>
            </a:xfrm>
            <a:prstGeom prst="ellipse">
              <a:avLst/>
            </a:prstGeom>
            <a:solidFill>
              <a:srgbClr val="E2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6" name="椭圆 5"/>
            <p:cNvSpPr/>
            <p:nvPr/>
          </p:nvSpPr>
          <p:spPr>
            <a:xfrm>
              <a:off x="-1890670" y="2697360"/>
              <a:ext cx="765866" cy="765866"/>
            </a:xfrm>
            <a:prstGeom prst="ellipse">
              <a:avLst/>
            </a:prstGeom>
            <a:solidFill>
              <a:srgbClr val="2E3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7" name="椭圆 6"/>
            <p:cNvSpPr/>
            <p:nvPr/>
          </p:nvSpPr>
          <p:spPr>
            <a:xfrm>
              <a:off x="-1890670" y="3758537"/>
              <a:ext cx="765866" cy="765866"/>
            </a:xfrm>
            <a:prstGeom prst="ellipse">
              <a:avLst/>
            </a:prstGeom>
            <a:solidFill>
              <a:srgbClr val="00A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8" name="椭圆 7"/>
            <p:cNvSpPr/>
            <p:nvPr/>
          </p:nvSpPr>
          <p:spPr>
            <a:xfrm>
              <a:off x="-1890670" y="575006"/>
              <a:ext cx="765866" cy="765866"/>
            </a:xfrm>
            <a:prstGeom prst="ellipse">
              <a:avLst/>
            </a:prstGeom>
            <a:solidFill>
              <a:srgbClr val="808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-1890670" y="5880895"/>
              <a:ext cx="765866" cy="765866"/>
            </a:xfrm>
            <a:prstGeom prst="ellipse">
              <a:avLst/>
            </a:prstGeom>
            <a:solidFill>
              <a:srgbClr val="FFD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</p:grpSp>
    </p:spTree>
    <p:extLst>
      <p:ext uri="{BB962C8B-B14F-4D97-AF65-F5344CB8AC3E}">
        <p14:creationId xmlns:p14="http://schemas.microsoft.com/office/powerpoint/2010/main" val="1411981444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4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论文答辩</a:t>
            </a:r>
            <a:r>
              <a:rPr lang="en-US" altLang="zh-CN" dirty="0">
                <a:ea typeface="+mn-ea"/>
                <a:cs typeface="+mn-ea"/>
              </a:rPr>
              <a:t>PPT</a:t>
            </a:r>
            <a:r>
              <a:rPr lang="zh-CN" altLang="en-US" dirty="0">
                <a:ea typeface="+mn-ea"/>
                <a:cs typeface="+mn-ea"/>
              </a:rPr>
              <a:t>模板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毕业课题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468918-03BA-48BA-A85E-4308518A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Graduation Thesis Defense PPT Template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答辩人：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150C4D-B9D9-453C-8026-A24298F5C6D6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XXXX/XX/XX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6C32F301-17BB-4DF6-8B46-58C8C19CF674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02</a:t>
            </a:r>
            <a:r>
              <a:rPr lang="zh-CN" altLang="en-US" dirty="0">
                <a:ea typeface="+mn-ea"/>
                <a:cs typeface="+mn-ea"/>
              </a:rPr>
              <a:t>✪并列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730493" y="2800792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4471548" y="2800792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234FDF-AAB4-4FE1-8DB6-1804C8747E14}"/>
              </a:ext>
            </a:extLst>
          </p:cNvPr>
          <p:cNvGrpSpPr/>
          <p:nvPr/>
        </p:nvGrpSpPr>
        <p:grpSpPr>
          <a:xfrm>
            <a:off x="8212604" y="2800792"/>
            <a:ext cx="3209522" cy="3209507"/>
            <a:chOff x="2035024" y="1872921"/>
            <a:chExt cx="4406416" cy="4406396"/>
          </a:xfrm>
        </p:grpSpPr>
        <p:sp>
          <p:nvSpPr>
            <p:cNvPr id="27" name="íṥļîḓê">
              <a:extLst>
                <a:ext uri="{FF2B5EF4-FFF2-40B4-BE49-F238E27FC236}">
                  <a16:creationId xmlns:a16="http://schemas.microsoft.com/office/drawing/2014/main" id="{92393D44-EFC5-407B-902B-0657A63F0E09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8" name="íṥlíḓê">
              <a:extLst>
                <a:ext uri="{FF2B5EF4-FFF2-40B4-BE49-F238E27FC236}">
                  <a16:creationId xmlns:a16="http://schemas.microsoft.com/office/drawing/2014/main" id="{E49C5D5A-E252-46AA-8143-459225D88F91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5891478" y="3238816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B76E1E-41C6-4111-8900-223219F0AB6F}"/>
              </a:ext>
            </a:extLst>
          </p:cNvPr>
          <p:cNvSpPr txBox="1"/>
          <p:nvPr/>
        </p:nvSpPr>
        <p:spPr>
          <a:xfrm>
            <a:off x="1048784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DF8F5F8-4C75-48ED-838D-8FFDFFE21367}"/>
              </a:ext>
            </a:extLst>
          </p:cNvPr>
          <p:cNvSpPr txBox="1"/>
          <p:nvPr/>
        </p:nvSpPr>
        <p:spPr>
          <a:xfrm>
            <a:off x="1048784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6BF75-2D4F-4B9A-92C7-2A5784B8D725}"/>
              </a:ext>
            </a:extLst>
          </p:cNvPr>
          <p:cNvSpPr txBox="1"/>
          <p:nvPr/>
        </p:nvSpPr>
        <p:spPr>
          <a:xfrm>
            <a:off x="1048784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4789839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8AB340-A02E-4E29-921F-437768027434}"/>
              </a:ext>
            </a:extLst>
          </p:cNvPr>
          <p:cNvSpPr txBox="1"/>
          <p:nvPr/>
        </p:nvSpPr>
        <p:spPr>
          <a:xfrm>
            <a:off x="4789839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439BFA-E68D-4557-B348-B815239D8D8E}"/>
              </a:ext>
            </a:extLst>
          </p:cNvPr>
          <p:cNvSpPr txBox="1"/>
          <p:nvPr/>
        </p:nvSpPr>
        <p:spPr>
          <a:xfrm>
            <a:off x="4789839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6213BD-8FAC-4247-8A75-638D63C0EABB}"/>
              </a:ext>
            </a:extLst>
          </p:cNvPr>
          <p:cNvSpPr txBox="1"/>
          <p:nvPr/>
        </p:nvSpPr>
        <p:spPr>
          <a:xfrm>
            <a:off x="8530895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6C635F-99CC-454C-A5A2-DF62603BD376}"/>
              </a:ext>
            </a:extLst>
          </p:cNvPr>
          <p:cNvSpPr txBox="1"/>
          <p:nvPr/>
        </p:nvSpPr>
        <p:spPr>
          <a:xfrm>
            <a:off x="8530895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43EAAE-BC5F-4FCF-8D86-7CEBBAEABC13}"/>
              </a:ext>
            </a:extLst>
          </p:cNvPr>
          <p:cNvSpPr txBox="1"/>
          <p:nvPr/>
        </p:nvSpPr>
        <p:spPr>
          <a:xfrm>
            <a:off x="8530895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2130732" y="3275096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ïśļiḑé">
            <a:extLst>
              <a:ext uri="{FF2B5EF4-FFF2-40B4-BE49-F238E27FC236}">
                <a16:creationId xmlns:a16="http://schemas.microsoft.com/office/drawing/2014/main" id="{F09A7EE5-5DF6-46A7-886A-A462AAF0DD83}"/>
              </a:ext>
            </a:extLst>
          </p:cNvPr>
          <p:cNvSpPr/>
          <p:nvPr/>
        </p:nvSpPr>
        <p:spPr>
          <a:xfrm>
            <a:off x="9619026" y="3230986"/>
            <a:ext cx="396677" cy="409044"/>
          </a:xfrm>
          <a:custGeom>
            <a:avLst/>
            <a:gdLst>
              <a:gd name="connsiteX0" fmla="*/ 378299 w 559975"/>
              <a:gd name="connsiteY0" fmla="*/ 109628 h 577432"/>
              <a:gd name="connsiteX1" fmla="*/ 378299 w 559975"/>
              <a:gd name="connsiteY1" fmla="*/ 209082 h 577432"/>
              <a:gd name="connsiteX2" fmla="*/ 441010 w 559975"/>
              <a:gd name="connsiteY2" fmla="*/ 245917 h 577432"/>
              <a:gd name="connsiteX3" fmla="*/ 504642 w 559975"/>
              <a:gd name="connsiteY3" fmla="*/ 209082 h 577432"/>
              <a:gd name="connsiteX4" fmla="*/ 504642 w 559975"/>
              <a:gd name="connsiteY4" fmla="*/ 109628 h 577432"/>
              <a:gd name="connsiteX5" fmla="*/ 559975 w 559975"/>
              <a:gd name="connsiteY5" fmla="*/ 210003 h 577432"/>
              <a:gd name="connsiteX6" fmla="*/ 488043 w 559975"/>
              <a:gd name="connsiteY6" fmla="*/ 318666 h 577432"/>
              <a:gd name="connsiteX7" fmla="*/ 488043 w 559975"/>
              <a:gd name="connsiteY7" fmla="*/ 530467 h 577432"/>
              <a:gd name="connsiteX8" fmla="*/ 441010 w 559975"/>
              <a:gd name="connsiteY8" fmla="*/ 577432 h 577432"/>
              <a:gd name="connsiteX9" fmla="*/ 393977 w 559975"/>
              <a:gd name="connsiteY9" fmla="*/ 530467 h 577432"/>
              <a:gd name="connsiteX10" fmla="*/ 393977 w 559975"/>
              <a:gd name="connsiteY10" fmla="*/ 318666 h 577432"/>
              <a:gd name="connsiteX11" fmla="*/ 322966 w 559975"/>
              <a:gd name="connsiteY11" fmla="*/ 210003 h 577432"/>
              <a:gd name="connsiteX12" fmla="*/ 378299 w 559975"/>
              <a:gd name="connsiteY12" fmla="*/ 109628 h 577432"/>
              <a:gd name="connsiteX13" fmla="*/ 235212 w 559975"/>
              <a:gd name="connsiteY13" fmla="*/ 0 h 577432"/>
              <a:gd name="connsiteX14" fmla="*/ 372650 w 559975"/>
              <a:gd name="connsiteY14" fmla="*/ 74596 h 577432"/>
              <a:gd name="connsiteX15" fmla="*/ 360659 w 559975"/>
              <a:gd name="connsiteY15" fmla="*/ 81964 h 577432"/>
              <a:gd name="connsiteX16" fmla="*/ 310849 w 559975"/>
              <a:gd name="connsiteY16" fmla="*/ 133537 h 577432"/>
              <a:gd name="connsiteX17" fmla="*/ 235212 w 559975"/>
              <a:gd name="connsiteY17" fmla="*/ 81964 h 577432"/>
              <a:gd name="connsiteX18" fmla="*/ 152196 w 559975"/>
              <a:gd name="connsiteY18" fmla="*/ 164849 h 577432"/>
              <a:gd name="connsiteX19" fmla="*/ 152196 w 559975"/>
              <a:gd name="connsiteY19" fmla="*/ 244971 h 577432"/>
              <a:gd name="connsiteX20" fmla="*/ 294246 w 559975"/>
              <a:gd name="connsiteY20" fmla="*/ 244971 h 577432"/>
              <a:gd name="connsiteX21" fmla="*/ 361581 w 559975"/>
              <a:gd name="connsiteY21" fmla="*/ 337986 h 577432"/>
              <a:gd name="connsiteX22" fmla="*/ 361581 w 559975"/>
              <a:gd name="connsiteY22" fmla="*/ 530464 h 577432"/>
              <a:gd name="connsiteX23" fmla="*/ 377262 w 559975"/>
              <a:gd name="connsiteY23" fmla="*/ 577432 h 577432"/>
              <a:gd name="connsiteX24" fmla="*/ 61801 w 559975"/>
              <a:gd name="connsiteY24" fmla="*/ 577432 h 577432"/>
              <a:gd name="connsiteX25" fmla="*/ 0 w 559975"/>
              <a:gd name="connsiteY25" fmla="*/ 515729 h 577432"/>
              <a:gd name="connsiteX26" fmla="*/ 0 w 559975"/>
              <a:gd name="connsiteY26" fmla="*/ 306674 h 577432"/>
              <a:gd name="connsiteX27" fmla="*/ 61801 w 559975"/>
              <a:gd name="connsiteY27" fmla="*/ 244971 h 577432"/>
              <a:gd name="connsiteX28" fmla="*/ 70102 w 559975"/>
              <a:gd name="connsiteY28" fmla="*/ 244971 h 577432"/>
              <a:gd name="connsiteX29" fmla="*/ 70102 w 559975"/>
              <a:gd name="connsiteY29" fmla="*/ 164849 h 577432"/>
              <a:gd name="connsiteX30" fmla="*/ 235212 w 559975"/>
              <a:gd name="connsiteY30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9975" h="577432">
                <a:moveTo>
                  <a:pt x="378299" y="109628"/>
                </a:moveTo>
                <a:lnTo>
                  <a:pt x="378299" y="209082"/>
                </a:lnTo>
                <a:cubicBezTo>
                  <a:pt x="378299" y="209082"/>
                  <a:pt x="406888" y="245917"/>
                  <a:pt x="441010" y="245917"/>
                </a:cubicBezTo>
                <a:cubicBezTo>
                  <a:pt x="475132" y="245917"/>
                  <a:pt x="504642" y="209082"/>
                  <a:pt x="504642" y="209082"/>
                </a:cubicBezTo>
                <a:lnTo>
                  <a:pt x="504642" y="109628"/>
                </a:lnTo>
                <a:cubicBezTo>
                  <a:pt x="537842" y="130808"/>
                  <a:pt x="559975" y="167643"/>
                  <a:pt x="559975" y="210003"/>
                </a:cubicBezTo>
                <a:cubicBezTo>
                  <a:pt x="559975" y="258810"/>
                  <a:pt x="530464" y="300249"/>
                  <a:pt x="488043" y="318666"/>
                </a:cubicBezTo>
                <a:lnTo>
                  <a:pt x="488043" y="530467"/>
                </a:lnTo>
                <a:cubicBezTo>
                  <a:pt x="488043" y="556252"/>
                  <a:pt x="466832" y="577432"/>
                  <a:pt x="441010" y="577432"/>
                </a:cubicBezTo>
                <a:cubicBezTo>
                  <a:pt x="415188" y="577432"/>
                  <a:pt x="393977" y="556252"/>
                  <a:pt x="393977" y="530467"/>
                </a:cubicBezTo>
                <a:lnTo>
                  <a:pt x="393977" y="318666"/>
                </a:lnTo>
                <a:cubicBezTo>
                  <a:pt x="352477" y="300249"/>
                  <a:pt x="322966" y="258810"/>
                  <a:pt x="322966" y="210003"/>
                </a:cubicBezTo>
                <a:cubicBezTo>
                  <a:pt x="322966" y="167643"/>
                  <a:pt x="345099" y="130808"/>
                  <a:pt x="378299" y="109628"/>
                </a:cubicBezTo>
                <a:close/>
                <a:moveTo>
                  <a:pt x="235212" y="0"/>
                </a:moveTo>
                <a:cubicBezTo>
                  <a:pt x="292401" y="0"/>
                  <a:pt x="343133" y="29470"/>
                  <a:pt x="372650" y="74596"/>
                </a:cubicBezTo>
                <a:lnTo>
                  <a:pt x="360659" y="81964"/>
                </a:lnTo>
                <a:cubicBezTo>
                  <a:pt x="339444" y="94857"/>
                  <a:pt x="322840" y="113276"/>
                  <a:pt x="310849" y="133537"/>
                </a:cubicBezTo>
                <a:cubicBezTo>
                  <a:pt x="298858" y="103146"/>
                  <a:pt x="269341" y="81964"/>
                  <a:pt x="235212" y="81964"/>
                </a:cubicBezTo>
                <a:cubicBezTo>
                  <a:pt x="189092" y="81964"/>
                  <a:pt x="152196" y="119723"/>
                  <a:pt x="152196" y="164849"/>
                </a:cubicBezTo>
                <a:lnTo>
                  <a:pt x="152196" y="244971"/>
                </a:lnTo>
                <a:lnTo>
                  <a:pt x="294246" y="244971"/>
                </a:lnTo>
                <a:cubicBezTo>
                  <a:pt x="303470" y="283651"/>
                  <a:pt x="327453" y="316805"/>
                  <a:pt x="361581" y="337986"/>
                </a:cubicBezTo>
                <a:lnTo>
                  <a:pt x="361581" y="530464"/>
                </a:lnTo>
                <a:cubicBezTo>
                  <a:pt x="361581" y="547962"/>
                  <a:pt x="367116" y="563618"/>
                  <a:pt x="377262" y="577432"/>
                </a:cubicBezTo>
                <a:lnTo>
                  <a:pt x="61801" y="577432"/>
                </a:lnTo>
                <a:cubicBezTo>
                  <a:pt x="27672" y="577432"/>
                  <a:pt x="0" y="548883"/>
                  <a:pt x="0" y="515729"/>
                </a:cubicBezTo>
                <a:lnTo>
                  <a:pt x="0" y="306674"/>
                </a:lnTo>
                <a:cubicBezTo>
                  <a:pt x="0" y="272599"/>
                  <a:pt x="27672" y="244971"/>
                  <a:pt x="61801" y="244971"/>
                </a:cubicBezTo>
                <a:lnTo>
                  <a:pt x="70102" y="244971"/>
                </a:lnTo>
                <a:lnTo>
                  <a:pt x="70102" y="164849"/>
                </a:lnTo>
                <a:cubicBezTo>
                  <a:pt x="70102" y="73676"/>
                  <a:pt x="143894" y="0"/>
                  <a:pt x="235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19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C3F241E0-5A9D-409E-BF7C-ABB28A86E769}"/>
              </a:ext>
            </a:extLst>
          </p:cNvPr>
          <p:cNvSpPr/>
          <p:nvPr/>
        </p:nvSpPr>
        <p:spPr>
          <a:xfrm>
            <a:off x="534924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938AB44-3DB0-4157-998B-CBDD4EEE0BD6}"/>
              </a:ext>
            </a:extLst>
          </p:cNvPr>
          <p:cNvSpPr/>
          <p:nvPr/>
        </p:nvSpPr>
        <p:spPr>
          <a:xfrm>
            <a:off x="9113845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03✪</a:t>
            </a:r>
            <a:r>
              <a:rPr lang="zh-CN" altLang="en-US" dirty="0">
                <a:cs typeface="+mn-ea"/>
              </a:rPr>
              <a:t>并列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660400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Microsoft YaHei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A792DBA-DE14-4085-B926-61234F05E583}"/>
              </a:ext>
            </a:extLst>
          </p:cNvPr>
          <p:cNvSpPr txBox="1"/>
          <p:nvPr/>
        </p:nvSpPr>
        <p:spPr>
          <a:xfrm>
            <a:off x="8188962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Microsoft YaHei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9D79B5D-8DF0-4BCF-9012-0F2E6EEC76E2}"/>
              </a:ext>
            </a:extLst>
          </p:cNvPr>
          <p:cNvSpPr txBox="1"/>
          <p:nvPr/>
        </p:nvSpPr>
        <p:spPr>
          <a:xfrm>
            <a:off x="4424680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Microsoft YaHei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B1B054-97A7-4103-9458-924CA75CC6F1}"/>
              </a:ext>
            </a:extLst>
          </p:cNvPr>
          <p:cNvGrpSpPr/>
          <p:nvPr/>
        </p:nvGrpSpPr>
        <p:grpSpPr>
          <a:xfrm>
            <a:off x="1325234" y="3452838"/>
            <a:ext cx="2012326" cy="2012326"/>
            <a:chOff x="1279514" y="3407118"/>
            <a:chExt cx="2103766" cy="2103766"/>
          </a:xfrm>
        </p:grpSpPr>
        <p:sp>
          <p:nvSpPr>
            <p:cNvPr id="74" name="弧形 73">
              <a:extLst>
                <a:ext uri="{FF2B5EF4-FFF2-40B4-BE49-F238E27FC236}">
                  <a16:creationId xmlns:a16="http://schemas.microsoft.com/office/drawing/2014/main" id="{FF7D9CEF-5797-4F5A-ADA9-04D5CAD642D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7F1A32A-6977-4186-ABA3-F6BFACDAE5E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弧形 58">
              <a:extLst>
                <a:ext uri="{FF2B5EF4-FFF2-40B4-BE49-F238E27FC236}">
                  <a16:creationId xmlns:a16="http://schemas.microsoft.com/office/drawing/2014/main" id="{6E46E8E1-5D4F-473E-BA37-EC93E848480B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60BECDE7-0C92-490D-B65F-EC3617E11704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83C01822-71BB-4D37-A1B4-ED7A2244F7AC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2461A45A-2C44-4E43-AF2D-8CCF15A44106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AB87E03C-D680-45B2-8B0A-FF7E397C29D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弧形 70">
              <a:extLst>
                <a:ext uri="{FF2B5EF4-FFF2-40B4-BE49-F238E27FC236}">
                  <a16:creationId xmlns:a16="http://schemas.microsoft.com/office/drawing/2014/main" id="{92A01576-634F-49A4-B14E-FBE26CF4086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932D3282-04E3-4AA2-BF09-8749FDDAF3B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B8ADC447-1AEA-4E51-AC85-EB13C988DC7E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C68AD78D-1074-4D90-91B3-AD95B70F040B}"/>
              </a:ext>
            </a:extLst>
          </p:cNvPr>
          <p:cNvSpPr/>
          <p:nvPr/>
        </p:nvSpPr>
        <p:spPr>
          <a:xfrm>
            <a:off x="2194237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158496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1379843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你的小标题</a:t>
            </a:r>
          </a:p>
        </p:txBody>
      </p: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DD1C2FAC-A150-4E97-B4DB-0AB9A9AE8965}"/>
              </a:ext>
            </a:extLst>
          </p:cNvPr>
          <p:cNvGrpSpPr/>
          <p:nvPr/>
        </p:nvGrpSpPr>
        <p:grpSpPr>
          <a:xfrm>
            <a:off x="5089837" y="3452838"/>
            <a:ext cx="2012326" cy="2012326"/>
            <a:chOff x="1279514" y="3407118"/>
            <a:chExt cx="2103766" cy="2103766"/>
          </a:xfrm>
        </p:grpSpPr>
        <p:sp>
          <p:nvSpPr>
            <p:cNvPr id="276" name="弧形 275">
              <a:extLst>
                <a:ext uri="{FF2B5EF4-FFF2-40B4-BE49-F238E27FC236}">
                  <a16:creationId xmlns:a16="http://schemas.microsoft.com/office/drawing/2014/main" id="{1459137D-6942-41EC-BAE9-D1FB9F67E895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7" name="弧形 276">
              <a:extLst>
                <a:ext uri="{FF2B5EF4-FFF2-40B4-BE49-F238E27FC236}">
                  <a16:creationId xmlns:a16="http://schemas.microsoft.com/office/drawing/2014/main" id="{B571D24D-84F5-45FF-87F7-3906F7880F1E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8" name="弧形 277">
              <a:extLst>
                <a:ext uri="{FF2B5EF4-FFF2-40B4-BE49-F238E27FC236}">
                  <a16:creationId xmlns:a16="http://schemas.microsoft.com/office/drawing/2014/main" id="{FBB7C8B6-2CDA-43DD-8885-D4281A272095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9" name="弧形 278">
              <a:extLst>
                <a:ext uri="{FF2B5EF4-FFF2-40B4-BE49-F238E27FC236}">
                  <a16:creationId xmlns:a16="http://schemas.microsoft.com/office/drawing/2014/main" id="{C9A3CEDE-FB64-40ED-9DAC-674FAA1D8841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0" name="弧形 279">
              <a:extLst>
                <a:ext uri="{FF2B5EF4-FFF2-40B4-BE49-F238E27FC236}">
                  <a16:creationId xmlns:a16="http://schemas.microsoft.com/office/drawing/2014/main" id="{8B99A6DD-8CDA-4D0E-A14B-E448B6586C10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1" name="弧形 280">
              <a:extLst>
                <a:ext uri="{FF2B5EF4-FFF2-40B4-BE49-F238E27FC236}">
                  <a16:creationId xmlns:a16="http://schemas.microsoft.com/office/drawing/2014/main" id="{FB5FF50F-946D-49A4-994D-02A40FF26BB8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2" name="弧形 281">
              <a:extLst>
                <a:ext uri="{FF2B5EF4-FFF2-40B4-BE49-F238E27FC236}">
                  <a16:creationId xmlns:a16="http://schemas.microsoft.com/office/drawing/2014/main" id="{D7BE1658-4A20-43A0-B69A-41A65145444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3" name="弧形 282">
              <a:extLst>
                <a:ext uri="{FF2B5EF4-FFF2-40B4-BE49-F238E27FC236}">
                  <a16:creationId xmlns:a16="http://schemas.microsoft.com/office/drawing/2014/main" id="{0327E4F8-5511-4303-B648-6E135E6BB3F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4" name="弧形 283">
              <a:extLst>
                <a:ext uri="{FF2B5EF4-FFF2-40B4-BE49-F238E27FC236}">
                  <a16:creationId xmlns:a16="http://schemas.microsoft.com/office/drawing/2014/main" id="{2FEEB64A-F6AE-4E6E-8E94-6FE0E6D96A19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5" name="弧形 284">
              <a:extLst>
                <a:ext uri="{FF2B5EF4-FFF2-40B4-BE49-F238E27FC236}">
                  <a16:creationId xmlns:a16="http://schemas.microsoft.com/office/drawing/2014/main" id="{81D1DE6E-8AE6-4C82-88FC-AC795B5ECC25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73" name="等腰三角形 272">
            <a:extLst>
              <a:ext uri="{FF2B5EF4-FFF2-40B4-BE49-F238E27FC236}">
                <a16:creationId xmlns:a16="http://schemas.microsoft.com/office/drawing/2014/main" id="{0C89FBF0-2D7E-46CD-9CE1-E31AC980EB9B}"/>
              </a:ext>
            </a:extLst>
          </p:cNvPr>
          <p:cNvSpPr/>
          <p:nvPr/>
        </p:nvSpPr>
        <p:spPr>
          <a:xfrm>
            <a:off x="5958840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14F1BFC-52B0-4771-A228-10B05C2F70B3}"/>
              </a:ext>
            </a:extLst>
          </p:cNvPr>
          <p:cNvSpPr txBox="1"/>
          <p:nvPr/>
        </p:nvSpPr>
        <p:spPr>
          <a:xfrm>
            <a:off x="5144446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你的小标题</a:t>
            </a:r>
          </a:p>
        </p:txBody>
      </p: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B08A1909-93B2-4D08-AB90-54968DB59311}"/>
              </a:ext>
            </a:extLst>
          </p:cNvPr>
          <p:cNvGrpSpPr/>
          <p:nvPr/>
        </p:nvGrpSpPr>
        <p:grpSpPr>
          <a:xfrm>
            <a:off x="8854119" y="3452838"/>
            <a:ext cx="2012326" cy="2012326"/>
            <a:chOff x="1279514" y="3407118"/>
            <a:chExt cx="2103766" cy="2103766"/>
          </a:xfrm>
        </p:grpSpPr>
        <p:sp>
          <p:nvSpPr>
            <p:cNvPr id="291" name="弧形 290">
              <a:extLst>
                <a:ext uri="{FF2B5EF4-FFF2-40B4-BE49-F238E27FC236}">
                  <a16:creationId xmlns:a16="http://schemas.microsoft.com/office/drawing/2014/main" id="{BB05C6B3-0358-48FF-AA13-C232D1C6680F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2" name="弧形 291">
              <a:extLst>
                <a:ext uri="{FF2B5EF4-FFF2-40B4-BE49-F238E27FC236}">
                  <a16:creationId xmlns:a16="http://schemas.microsoft.com/office/drawing/2014/main" id="{64058D42-9844-4799-9B07-BAAB17065E4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3" name="弧形 292">
              <a:extLst>
                <a:ext uri="{FF2B5EF4-FFF2-40B4-BE49-F238E27FC236}">
                  <a16:creationId xmlns:a16="http://schemas.microsoft.com/office/drawing/2014/main" id="{8752655F-274E-4892-AB4C-6445B610562D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4" name="弧形 293">
              <a:extLst>
                <a:ext uri="{FF2B5EF4-FFF2-40B4-BE49-F238E27FC236}">
                  <a16:creationId xmlns:a16="http://schemas.microsoft.com/office/drawing/2014/main" id="{650885E1-B35A-4B09-8EE0-D0E8DAA2242F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5" name="弧形 294">
              <a:extLst>
                <a:ext uri="{FF2B5EF4-FFF2-40B4-BE49-F238E27FC236}">
                  <a16:creationId xmlns:a16="http://schemas.microsoft.com/office/drawing/2014/main" id="{57156ACC-2204-4FEE-A8B6-8F7C1264B302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6" name="弧形 295">
              <a:extLst>
                <a:ext uri="{FF2B5EF4-FFF2-40B4-BE49-F238E27FC236}">
                  <a16:creationId xmlns:a16="http://schemas.microsoft.com/office/drawing/2014/main" id="{BCB4DB58-85C4-49A9-B57B-915B0FE00473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7" name="弧形 296">
              <a:extLst>
                <a:ext uri="{FF2B5EF4-FFF2-40B4-BE49-F238E27FC236}">
                  <a16:creationId xmlns:a16="http://schemas.microsoft.com/office/drawing/2014/main" id="{1CA9564A-F60C-480B-AD32-C090AF9A8A01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8" name="弧形 297">
              <a:extLst>
                <a:ext uri="{FF2B5EF4-FFF2-40B4-BE49-F238E27FC236}">
                  <a16:creationId xmlns:a16="http://schemas.microsoft.com/office/drawing/2014/main" id="{B73A579F-C3F6-4AEF-AF6B-EE63E96FC906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9" name="弧形 298">
              <a:extLst>
                <a:ext uri="{FF2B5EF4-FFF2-40B4-BE49-F238E27FC236}">
                  <a16:creationId xmlns:a16="http://schemas.microsoft.com/office/drawing/2014/main" id="{F33900AA-0288-4BEB-83A7-0D4AF0E96CAB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0" name="弧形 299">
              <a:extLst>
                <a:ext uri="{FF2B5EF4-FFF2-40B4-BE49-F238E27FC236}">
                  <a16:creationId xmlns:a16="http://schemas.microsoft.com/office/drawing/2014/main" id="{8C528BC6-4C04-4330-B926-FB6684E7886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88" name="等腰三角形 287">
            <a:extLst>
              <a:ext uri="{FF2B5EF4-FFF2-40B4-BE49-F238E27FC236}">
                <a16:creationId xmlns:a16="http://schemas.microsoft.com/office/drawing/2014/main" id="{EDBE03C3-75AF-4F45-AA94-FB2ABEAB9716}"/>
              </a:ext>
            </a:extLst>
          </p:cNvPr>
          <p:cNvSpPr/>
          <p:nvPr/>
        </p:nvSpPr>
        <p:spPr>
          <a:xfrm>
            <a:off x="9723122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A9B0BE67-A17B-4CC1-89A3-08999D1AD51C}"/>
              </a:ext>
            </a:extLst>
          </p:cNvPr>
          <p:cNvSpPr txBox="1"/>
          <p:nvPr/>
        </p:nvSpPr>
        <p:spPr>
          <a:xfrm>
            <a:off x="8908728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你的小标题</a:t>
            </a:r>
          </a:p>
        </p:txBody>
      </p: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22AEEDCD-3D0B-441E-8DA1-3CFD7A67F84B}"/>
              </a:ext>
            </a:extLst>
          </p:cNvPr>
          <p:cNvGrpSpPr/>
          <p:nvPr/>
        </p:nvGrpSpPr>
        <p:grpSpPr>
          <a:xfrm>
            <a:off x="0" y="4844940"/>
            <a:ext cx="12192000" cy="2013060"/>
            <a:chOff x="0" y="2257846"/>
            <a:chExt cx="12192000" cy="2013060"/>
          </a:xfrm>
        </p:grpSpPr>
        <p:sp>
          <p:nvSpPr>
            <p:cNvPr id="307" name="ïṡḷïḍè">
              <a:extLst>
                <a:ext uri="{FF2B5EF4-FFF2-40B4-BE49-F238E27FC236}">
                  <a16:creationId xmlns:a16="http://schemas.microsoft.com/office/drawing/2014/main" id="{0CA8A43B-03A5-4CE7-933E-79E1566950D6}"/>
                </a:ext>
              </a:extLst>
            </p:cNvPr>
            <p:cNvSpPr/>
            <p:nvPr/>
          </p:nvSpPr>
          <p:spPr bwMode="auto">
            <a:xfrm>
              <a:off x="3633828" y="2257846"/>
              <a:ext cx="8558172" cy="2013060"/>
            </a:xfrm>
            <a:custGeom>
              <a:avLst/>
              <a:gdLst>
                <a:gd name="T0" fmla="*/ 3829 w 4788"/>
                <a:gd name="T1" fmla="*/ 0 h 2125"/>
                <a:gd name="T2" fmla="*/ 4405 w 4788"/>
                <a:gd name="T3" fmla="*/ 659 h 2125"/>
                <a:gd name="T4" fmla="*/ 4716 w 4788"/>
                <a:gd name="T5" fmla="*/ 745 h 2125"/>
                <a:gd name="T6" fmla="*/ 4788 w 4788"/>
                <a:gd name="T7" fmla="*/ 856 h 2125"/>
                <a:gd name="T8" fmla="*/ 4788 w 4788"/>
                <a:gd name="T9" fmla="*/ 1448 h 2125"/>
                <a:gd name="T10" fmla="*/ 4788 w 4788"/>
                <a:gd name="T11" fmla="*/ 2125 h 2125"/>
                <a:gd name="T12" fmla="*/ 0 w 4788"/>
                <a:gd name="T13" fmla="*/ 2125 h 2125"/>
                <a:gd name="T14" fmla="*/ 583 w 4788"/>
                <a:gd name="T15" fmla="*/ 1724 h 2125"/>
                <a:gd name="T16" fmla="*/ 926 w 4788"/>
                <a:gd name="T17" fmla="*/ 1405 h 2125"/>
                <a:gd name="T18" fmla="*/ 1524 w 4788"/>
                <a:gd name="T19" fmla="*/ 1265 h 2125"/>
                <a:gd name="T20" fmla="*/ 2369 w 4788"/>
                <a:gd name="T21" fmla="*/ 1233 h 2125"/>
                <a:gd name="T22" fmla="*/ 2744 w 4788"/>
                <a:gd name="T23" fmla="*/ 885 h 2125"/>
                <a:gd name="T24" fmla="*/ 3381 w 4788"/>
                <a:gd name="T25" fmla="*/ 484 h 2125"/>
                <a:gd name="T26" fmla="*/ 3521 w 4788"/>
                <a:gd name="T27" fmla="*/ 258 h 2125"/>
                <a:gd name="T28" fmla="*/ 3829 w 4788"/>
                <a:gd name="T29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88" h="2125">
                  <a:moveTo>
                    <a:pt x="3829" y="0"/>
                  </a:moveTo>
                  <a:lnTo>
                    <a:pt x="4405" y="659"/>
                  </a:lnTo>
                  <a:lnTo>
                    <a:pt x="4716" y="745"/>
                  </a:lnTo>
                  <a:lnTo>
                    <a:pt x="4788" y="856"/>
                  </a:lnTo>
                  <a:lnTo>
                    <a:pt x="4788" y="1448"/>
                  </a:lnTo>
                  <a:lnTo>
                    <a:pt x="4788" y="2125"/>
                  </a:lnTo>
                  <a:lnTo>
                    <a:pt x="0" y="2125"/>
                  </a:lnTo>
                  <a:lnTo>
                    <a:pt x="583" y="1724"/>
                  </a:lnTo>
                  <a:lnTo>
                    <a:pt x="926" y="1405"/>
                  </a:lnTo>
                  <a:lnTo>
                    <a:pt x="1524" y="1265"/>
                  </a:lnTo>
                  <a:lnTo>
                    <a:pt x="2369" y="1233"/>
                  </a:lnTo>
                  <a:lnTo>
                    <a:pt x="2744" y="885"/>
                  </a:lnTo>
                  <a:lnTo>
                    <a:pt x="3381" y="484"/>
                  </a:lnTo>
                  <a:lnTo>
                    <a:pt x="3521" y="258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8" name="îśḷiḍé">
              <a:extLst>
                <a:ext uri="{FF2B5EF4-FFF2-40B4-BE49-F238E27FC236}">
                  <a16:creationId xmlns:a16="http://schemas.microsoft.com/office/drawing/2014/main" id="{09D82483-B090-47FA-9A52-9A56F7A55087}"/>
                </a:ext>
              </a:extLst>
            </p:cNvPr>
            <p:cNvSpPr/>
            <p:nvPr/>
          </p:nvSpPr>
          <p:spPr bwMode="auto">
            <a:xfrm>
              <a:off x="5328303" y="2257846"/>
              <a:ext cx="6863697" cy="2013060"/>
            </a:xfrm>
            <a:custGeom>
              <a:avLst/>
              <a:gdLst>
                <a:gd name="T0" fmla="*/ 805 w 1073"/>
                <a:gd name="T1" fmla="*/ 0 h 593"/>
                <a:gd name="T2" fmla="*/ 966 w 1073"/>
                <a:gd name="T3" fmla="*/ 184 h 593"/>
                <a:gd name="T4" fmla="*/ 1008 w 1073"/>
                <a:gd name="T5" fmla="*/ 196 h 593"/>
                <a:gd name="T6" fmla="*/ 1073 w 1073"/>
                <a:gd name="T7" fmla="*/ 300 h 593"/>
                <a:gd name="T8" fmla="*/ 1073 w 1073"/>
                <a:gd name="T9" fmla="*/ 404 h 593"/>
                <a:gd name="T10" fmla="*/ 1073 w 1073"/>
                <a:gd name="T11" fmla="*/ 593 h 593"/>
                <a:gd name="T12" fmla="*/ 0 w 1073"/>
                <a:gd name="T13" fmla="*/ 593 h 593"/>
                <a:gd name="T14" fmla="*/ 204 w 1073"/>
                <a:gd name="T15" fmla="*/ 511 h 593"/>
                <a:gd name="T16" fmla="*/ 483 w 1073"/>
                <a:gd name="T17" fmla="*/ 470 h 593"/>
                <a:gd name="T18" fmla="*/ 599 w 1073"/>
                <a:gd name="T19" fmla="*/ 378 h 593"/>
                <a:gd name="T20" fmla="*/ 729 w 1073"/>
                <a:gd name="T21" fmla="*/ 262 h 593"/>
                <a:gd name="T22" fmla="*/ 884 w 1073"/>
                <a:gd name="T23" fmla="*/ 253 h 593"/>
                <a:gd name="T24" fmla="*/ 779 w 1073"/>
                <a:gd name="T25" fmla="*/ 183 h 593"/>
                <a:gd name="T26" fmla="*/ 801 w 1073"/>
                <a:gd name="T27" fmla="*/ 110 h 593"/>
                <a:gd name="T28" fmla="*/ 805 w 1073"/>
                <a:gd name="T2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593">
                  <a:moveTo>
                    <a:pt x="805" y="0"/>
                  </a:moveTo>
                  <a:cubicBezTo>
                    <a:pt x="966" y="184"/>
                    <a:pt x="966" y="184"/>
                    <a:pt x="966" y="184"/>
                  </a:cubicBezTo>
                  <a:cubicBezTo>
                    <a:pt x="1008" y="196"/>
                    <a:pt x="1008" y="196"/>
                    <a:pt x="1008" y="196"/>
                  </a:cubicBezTo>
                  <a:cubicBezTo>
                    <a:pt x="1023" y="217"/>
                    <a:pt x="1048" y="258"/>
                    <a:pt x="1073" y="300"/>
                  </a:cubicBezTo>
                  <a:cubicBezTo>
                    <a:pt x="1073" y="404"/>
                    <a:pt x="1073" y="404"/>
                    <a:pt x="1073" y="404"/>
                  </a:cubicBezTo>
                  <a:cubicBezTo>
                    <a:pt x="1073" y="593"/>
                    <a:pt x="1073" y="593"/>
                    <a:pt x="1073" y="593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0" y="593"/>
                    <a:pt x="184" y="526"/>
                    <a:pt x="204" y="511"/>
                  </a:cubicBezTo>
                  <a:cubicBezTo>
                    <a:pt x="223" y="496"/>
                    <a:pt x="483" y="470"/>
                    <a:pt x="483" y="470"/>
                  </a:cubicBezTo>
                  <a:cubicBezTo>
                    <a:pt x="599" y="378"/>
                    <a:pt x="599" y="378"/>
                    <a:pt x="599" y="378"/>
                  </a:cubicBezTo>
                  <a:cubicBezTo>
                    <a:pt x="729" y="262"/>
                    <a:pt x="729" y="262"/>
                    <a:pt x="729" y="262"/>
                  </a:cubicBezTo>
                  <a:cubicBezTo>
                    <a:pt x="884" y="253"/>
                    <a:pt x="884" y="253"/>
                    <a:pt x="884" y="253"/>
                  </a:cubicBezTo>
                  <a:cubicBezTo>
                    <a:pt x="779" y="183"/>
                    <a:pt x="779" y="183"/>
                    <a:pt x="779" y="183"/>
                  </a:cubicBezTo>
                  <a:cubicBezTo>
                    <a:pt x="779" y="183"/>
                    <a:pt x="796" y="127"/>
                    <a:pt x="801" y="110"/>
                  </a:cubicBezTo>
                  <a:cubicBezTo>
                    <a:pt x="806" y="93"/>
                    <a:pt x="805" y="0"/>
                    <a:pt x="80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9" name="íŝḷïḍè">
              <a:extLst>
                <a:ext uri="{FF2B5EF4-FFF2-40B4-BE49-F238E27FC236}">
                  <a16:creationId xmlns:a16="http://schemas.microsoft.com/office/drawing/2014/main" id="{89CE01BF-E6DA-40B4-8266-0DFE476D88FD}"/>
                </a:ext>
              </a:extLst>
            </p:cNvPr>
            <p:cNvSpPr/>
            <p:nvPr/>
          </p:nvSpPr>
          <p:spPr bwMode="auto">
            <a:xfrm>
              <a:off x="0" y="2257846"/>
              <a:ext cx="9875502" cy="2013060"/>
            </a:xfrm>
            <a:custGeom>
              <a:avLst/>
              <a:gdLst>
                <a:gd name="T0" fmla="*/ 1693 w 5525"/>
                <a:gd name="T1" fmla="*/ 0 h 2125"/>
                <a:gd name="T2" fmla="*/ 1117 w 5525"/>
                <a:gd name="T3" fmla="*/ 659 h 2125"/>
                <a:gd name="T4" fmla="*/ 809 w 5525"/>
                <a:gd name="T5" fmla="*/ 745 h 2125"/>
                <a:gd name="T6" fmla="*/ 322 w 5525"/>
                <a:gd name="T7" fmla="*/ 1505 h 2125"/>
                <a:gd name="T8" fmla="*/ 39 w 5525"/>
                <a:gd name="T9" fmla="*/ 1548 h 2125"/>
                <a:gd name="T10" fmla="*/ 0 w 5525"/>
                <a:gd name="T11" fmla="*/ 1616 h 2125"/>
                <a:gd name="T12" fmla="*/ 0 w 5525"/>
                <a:gd name="T13" fmla="*/ 2125 h 2125"/>
                <a:gd name="T14" fmla="*/ 5525 w 5525"/>
                <a:gd name="T15" fmla="*/ 2125 h 2125"/>
                <a:gd name="T16" fmla="*/ 4942 w 5525"/>
                <a:gd name="T17" fmla="*/ 1724 h 2125"/>
                <a:gd name="T18" fmla="*/ 4598 w 5525"/>
                <a:gd name="T19" fmla="*/ 1405 h 2125"/>
                <a:gd name="T20" fmla="*/ 3997 w 5525"/>
                <a:gd name="T21" fmla="*/ 1265 h 2125"/>
                <a:gd name="T22" fmla="*/ 3579 w 5525"/>
                <a:gd name="T23" fmla="*/ 910 h 2125"/>
                <a:gd name="T24" fmla="*/ 2781 w 5525"/>
                <a:gd name="T25" fmla="*/ 885 h 2125"/>
                <a:gd name="T26" fmla="*/ 2144 w 5525"/>
                <a:gd name="T27" fmla="*/ 484 h 2125"/>
                <a:gd name="T28" fmla="*/ 2004 w 5525"/>
                <a:gd name="T29" fmla="*/ 258 h 2125"/>
                <a:gd name="T30" fmla="*/ 1693 w 5525"/>
                <a:gd name="T31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25" h="2125">
                  <a:moveTo>
                    <a:pt x="1693" y="0"/>
                  </a:moveTo>
                  <a:lnTo>
                    <a:pt x="1117" y="659"/>
                  </a:lnTo>
                  <a:lnTo>
                    <a:pt x="809" y="745"/>
                  </a:lnTo>
                  <a:lnTo>
                    <a:pt x="322" y="1505"/>
                  </a:lnTo>
                  <a:lnTo>
                    <a:pt x="39" y="1548"/>
                  </a:lnTo>
                  <a:lnTo>
                    <a:pt x="0" y="1616"/>
                  </a:lnTo>
                  <a:lnTo>
                    <a:pt x="0" y="2125"/>
                  </a:lnTo>
                  <a:lnTo>
                    <a:pt x="5525" y="2125"/>
                  </a:lnTo>
                  <a:lnTo>
                    <a:pt x="4942" y="1724"/>
                  </a:lnTo>
                  <a:lnTo>
                    <a:pt x="4598" y="1405"/>
                  </a:lnTo>
                  <a:lnTo>
                    <a:pt x="3997" y="1265"/>
                  </a:lnTo>
                  <a:lnTo>
                    <a:pt x="3579" y="910"/>
                  </a:lnTo>
                  <a:lnTo>
                    <a:pt x="2781" y="885"/>
                  </a:lnTo>
                  <a:lnTo>
                    <a:pt x="2144" y="484"/>
                  </a:lnTo>
                  <a:lnTo>
                    <a:pt x="2004" y="258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10" name="îśľiďe">
              <a:extLst>
                <a:ext uri="{FF2B5EF4-FFF2-40B4-BE49-F238E27FC236}">
                  <a16:creationId xmlns:a16="http://schemas.microsoft.com/office/drawing/2014/main" id="{DB46027D-A01C-41AD-AF25-FC9F1F2FFC36}"/>
                </a:ext>
              </a:extLst>
            </p:cNvPr>
            <p:cNvSpPr/>
            <p:nvPr/>
          </p:nvSpPr>
          <p:spPr bwMode="auto">
            <a:xfrm>
              <a:off x="0" y="2257846"/>
              <a:ext cx="8173877" cy="2013060"/>
            </a:xfrm>
            <a:custGeom>
              <a:avLst/>
              <a:gdLst>
                <a:gd name="T0" fmla="*/ 473 w 1278"/>
                <a:gd name="T1" fmla="*/ 0 h 593"/>
                <a:gd name="T2" fmla="*/ 312 w 1278"/>
                <a:gd name="T3" fmla="*/ 184 h 593"/>
                <a:gd name="T4" fmla="*/ 271 w 1278"/>
                <a:gd name="T5" fmla="*/ 196 h 593"/>
                <a:gd name="T6" fmla="*/ 121 w 1278"/>
                <a:gd name="T7" fmla="*/ 445 h 593"/>
                <a:gd name="T8" fmla="*/ 46 w 1278"/>
                <a:gd name="T9" fmla="*/ 451 h 593"/>
                <a:gd name="T10" fmla="*/ 0 w 1278"/>
                <a:gd name="T11" fmla="*/ 544 h 593"/>
                <a:gd name="T12" fmla="*/ 0 w 1278"/>
                <a:gd name="T13" fmla="*/ 593 h 593"/>
                <a:gd name="T14" fmla="*/ 1278 w 1278"/>
                <a:gd name="T15" fmla="*/ 593 h 593"/>
                <a:gd name="T16" fmla="*/ 1075 w 1278"/>
                <a:gd name="T17" fmla="*/ 511 h 593"/>
                <a:gd name="T18" fmla="*/ 796 w 1278"/>
                <a:gd name="T19" fmla="*/ 470 h 593"/>
                <a:gd name="T20" fmla="*/ 680 w 1278"/>
                <a:gd name="T21" fmla="*/ 378 h 593"/>
                <a:gd name="T22" fmla="*/ 550 w 1278"/>
                <a:gd name="T23" fmla="*/ 262 h 593"/>
                <a:gd name="T24" fmla="*/ 395 w 1278"/>
                <a:gd name="T25" fmla="*/ 253 h 593"/>
                <a:gd name="T26" fmla="*/ 499 w 1278"/>
                <a:gd name="T27" fmla="*/ 183 h 593"/>
                <a:gd name="T28" fmla="*/ 477 w 1278"/>
                <a:gd name="T29" fmla="*/ 110 h 593"/>
                <a:gd name="T30" fmla="*/ 473 w 1278"/>
                <a:gd name="T31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8" h="593">
                  <a:moveTo>
                    <a:pt x="473" y="0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271" y="196"/>
                    <a:pt x="271" y="196"/>
                    <a:pt x="271" y="196"/>
                  </a:cubicBezTo>
                  <a:cubicBezTo>
                    <a:pt x="232" y="253"/>
                    <a:pt x="121" y="445"/>
                    <a:pt x="121" y="445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1278" y="593"/>
                    <a:pt x="1278" y="593"/>
                    <a:pt x="1278" y="593"/>
                  </a:cubicBezTo>
                  <a:cubicBezTo>
                    <a:pt x="1278" y="593"/>
                    <a:pt x="1095" y="526"/>
                    <a:pt x="1075" y="511"/>
                  </a:cubicBezTo>
                  <a:cubicBezTo>
                    <a:pt x="1055" y="496"/>
                    <a:pt x="796" y="470"/>
                    <a:pt x="796" y="470"/>
                  </a:cubicBezTo>
                  <a:cubicBezTo>
                    <a:pt x="680" y="378"/>
                    <a:pt x="680" y="378"/>
                    <a:pt x="680" y="378"/>
                  </a:cubicBezTo>
                  <a:cubicBezTo>
                    <a:pt x="550" y="262"/>
                    <a:pt x="550" y="262"/>
                    <a:pt x="550" y="262"/>
                  </a:cubicBezTo>
                  <a:cubicBezTo>
                    <a:pt x="395" y="253"/>
                    <a:pt x="395" y="253"/>
                    <a:pt x="395" y="253"/>
                  </a:cubicBezTo>
                  <a:cubicBezTo>
                    <a:pt x="499" y="183"/>
                    <a:pt x="499" y="183"/>
                    <a:pt x="499" y="183"/>
                  </a:cubicBezTo>
                  <a:cubicBezTo>
                    <a:pt x="499" y="183"/>
                    <a:pt x="482" y="127"/>
                    <a:pt x="477" y="110"/>
                  </a:cubicBezTo>
                  <a:cubicBezTo>
                    <a:pt x="473" y="93"/>
                    <a:pt x="473" y="0"/>
                    <a:pt x="47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87FFDB6-97B1-4A7F-A7AE-B3A3ADF8B62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B679C-169D-44F5-8333-6631640BFE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ECAFE-A460-4E13-ABCB-32CAE613624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0165DAE-1F28-47FE-8E57-2D8B828CBB8C}"/>
              </a:ext>
            </a:extLst>
          </p:cNvPr>
          <p:cNvCxnSpPr>
            <a:cxnSpLocks/>
          </p:cNvCxnSpPr>
          <p:nvPr/>
        </p:nvCxnSpPr>
        <p:spPr>
          <a:xfrm>
            <a:off x="7978141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CCE0E790-874D-4846-8612-83672EE628D8}"/>
              </a:ext>
            </a:extLst>
          </p:cNvPr>
          <p:cNvCxnSpPr>
            <a:cxnSpLocks/>
          </p:cNvCxnSpPr>
          <p:nvPr/>
        </p:nvCxnSpPr>
        <p:spPr>
          <a:xfrm>
            <a:off x="4213860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E1EBA1-B0B9-4D43-BCA4-51F7355AD0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04✪</a:t>
            </a:r>
            <a:r>
              <a:rPr lang="zh-CN" altLang="en-US" dirty="0"/>
              <a:t>并列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ABACE5-75F7-4710-A66D-F582935304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112BB8CC-855F-4A72-A4C5-20D6979266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4" name="图片 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1B576ED4-8F03-40B6-B821-4A63D602B84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9408" b="42797"/>
          <a:stretch>
            <a:fillRect/>
          </a:stretch>
        </p:blipFill>
        <p:spPr>
          <a:xfrm>
            <a:off x="0" y="1477399"/>
            <a:ext cx="12192000" cy="2239009"/>
          </a:xfrm>
          <a:custGeom>
            <a:avLst/>
            <a:gdLst>
              <a:gd name="connsiteX0" fmla="*/ 0 w 12192000"/>
              <a:gd name="connsiteY0" fmla="*/ 0 h 2239009"/>
              <a:gd name="connsiteX1" fmla="*/ 12192000 w 12192000"/>
              <a:gd name="connsiteY1" fmla="*/ 0 h 2239009"/>
              <a:gd name="connsiteX2" fmla="*/ 12192000 w 12192000"/>
              <a:gd name="connsiteY2" fmla="*/ 2239009 h 2239009"/>
              <a:gd name="connsiteX3" fmla="*/ 0 w 12192000"/>
              <a:gd name="connsiteY3" fmla="*/ 2239009 h 223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39009">
                <a:moveTo>
                  <a:pt x="0" y="0"/>
                </a:moveTo>
                <a:lnTo>
                  <a:pt x="12192000" y="0"/>
                </a:lnTo>
                <a:lnTo>
                  <a:pt x="12192000" y="2239009"/>
                </a:lnTo>
                <a:lnTo>
                  <a:pt x="0" y="2239009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E438D7-EBA4-4720-87EA-884862B4EB2E}"/>
              </a:ext>
            </a:extLst>
          </p:cNvPr>
          <p:cNvSpPr/>
          <p:nvPr/>
        </p:nvSpPr>
        <p:spPr>
          <a:xfrm>
            <a:off x="788883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E5A339-5FA7-4BB4-BE05-64CBFAFCAC28}"/>
              </a:ext>
            </a:extLst>
          </p:cNvPr>
          <p:cNvSpPr txBox="1"/>
          <p:nvPr/>
        </p:nvSpPr>
        <p:spPr>
          <a:xfrm>
            <a:off x="788882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D4183A-4B98-45EC-9218-12FEAFDB52BB}"/>
              </a:ext>
            </a:extLst>
          </p:cNvPr>
          <p:cNvGrpSpPr/>
          <p:nvPr/>
        </p:nvGrpSpPr>
        <p:grpSpPr>
          <a:xfrm>
            <a:off x="1846732" y="3396855"/>
            <a:ext cx="809062" cy="809058"/>
            <a:chOff x="1662358" y="3613986"/>
            <a:chExt cx="809062" cy="809058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F2C5BBA8-0561-4C86-A34F-D349FB63D44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5D000511-0D31-4835-9615-175DD26B55B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ïśļiḑé">
              <a:extLst>
                <a:ext uri="{FF2B5EF4-FFF2-40B4-BE49-F238E27FC236}">
                  <a16:creationId xmlns:a16="http://schemas.microsoft.com/office/drawing/2014/main" id="{66FD47E5-E261-40FF-A266-962871944D90}"/>
                </a:ext>
              </a:extLst>
            </p:cNvPr>
            <p:cNvSpPr/>
            <p:nvPr/>
          </p:nvSpPr>
          <p:spPr>
            <a:xfrm>
              <a:off x="1875759" y="3796869"/>
              <a:ext cx="382257" cy="443294"/>
            </a:xfrm>
            <a:custGeom>
              <a:avLst/>
              <a:gdLst>
                <a:gd name="T0" fmla="*/ 330 w 440"/>
                <a:gd name="T1" fmla="*/ 215 h 511"/>
                <a:gd name="T2" fmla="*/ 269 w 440"/>
                <a:gd name="T3" fmla="*/ 209 h 511"/>
                <a:gd name="T4" fmla="*/ 207 w 440"/>
                <a:gd name="T5" fmla="*/ 144 h 511"/>
                <a:gd name="T6" fmla="*/ 160 w 440"/>
                <a:gd name="T7" fmla="*/ 183 h 511"/>
                <a:gd name="T8" fmla="*/ 71 w 440"/>
                <a:gd name="T9" fmla="*/ 181 h 511"/>
                <a:gd name="T10" fmla="*/ 65 w 440"/>
                <a:gd name="T11" fmla="*/ 242 h 511"/>
                <a:gd name="T12" fmla="*/ 0 w 440"/>
                <a:gd name="T13" fmla="*/ 304 h 511"/>
                <a:gd name="T14" fmla="*/ 39 w 440"/>
                <a:gd name="T15" fmla="*/ 351 h 511"/>
                <a:gd name="T16" fmla="*/ 37 w 440"/>
                <a:gd name="T17" fmla="*/ 440 h 511"/>
                <a:gd name="T18" fmla="*/ 98 w 440"/>
                <a:gd name="T19" fmla="*/ 446 h 511"/>
                <a:gd name="T20" fmla="*/ 160 w 440"/>
                <a:gd name="T21" fmla="*/ 511 h 511"/>
                <a:gd name="T22" fmla="*/ 207 w 440"/>
                <a:gd name="T23" fmla="*/ 472 h 511"/>
                <a:gd name="T24" fmla="*/ 296 w 440"/>
                <a:gd name="T25" fmla="*/ 474 h 511"/>
                <a:gd name="T26" fmla="*/ 302 w 440"/>
                <a:gd name="T27" fmla="*/ 413 h 511"/>
                <a:gd name="T28" fmla="*/ 367 w 440"/>
                <a:gd name="T29" fmla="*/ 351 h 511"/>
                <a:gd name="T30" fmla="*/ 328 w 440"/>
                <a:gd name="T31" fmla="*/ 304 h 511"/>
                <a:gd name="T32" fmla="*/ 184 w 440"/>
                <a:gd name="T33" fmla="*/ 412 h 511"/>
                <a:gd name="T34" fmla="*/ 184 w 440"/>
                <a:gd name="T35" fmla="*/ 243 h 511"/>
                <a:gd name="T36" fmla="*/ 184 w 440"/>
                <a:gd name="T37" fmla="*/ 412 h 511"/>
                <a:gd name="T38" fmla="*/ 440 w 440"/>
                <a:gd name="T39" fmla="*/ 77 h 511"/>
                <a:gd name="T40" fmla="*/ 415 w 440"/>
                <a:gd name="T41" fmla="*/ 47 h 511"/>
                <a:gd name="T42" fmla="*/ 402 w 440"/>
                <a:gd name="T43" fmla="*/ 16 h 511"/>
                <a:gd name="T44" fmla="*/ 363 w 440"/>
                <a:gd name="T45" fmla="*/ 13 h 511"/>
                <a:gd name="T46" fmla="*/ 332 w 440"/>
                <a:gd name="T47" fmla="*/ 0 h 511"/>
                <a:gd name="T48" fmla="*/ 302 w 440"/>
                <a:gd name="T49" fmla="*/ 25 h 511"/>
                <a:gd name="T50" fmla="*/ 271 w 440"/>
                <a:gd name="T51" fmla="*/ 38 h 511"/>
                <a:gd name="T52" fmla="*/ 268 w 440"/>
                <a:gd name="T53" fmla="*/ 77 h 511"/>
                <a:gd name="T54" fmla="*/ 255 w 440"/>
                <a:gd name="T55" fmla="*/ 108 h 511"/>
                <a:gd name="T56" fmla="*/ 280 w 440"/>
                <a:gd name="T57" fmla="*/ 138 h 511"/>
                <a:gd name="T58" fmla="*/ 293 w 440"/>
                <a:gd name="T59" fmla="*/ 169 h 511"/>
                <a:gd name="T60" fmla="*/ 332 w 440"/>
                <a:gd name="T61" fmla="*/ 172 h 511"/>
                <a:gd name="T62" fmla="*/ 363 w 440"/>
                <a:gd name="T63" fmla="*/ 185 h 511"/>
                <a:gd name="T64" fmla="*/ 393 w 440"/>
                <a:gd name="T65" fmla="*/ 160 h 511"/>
                <a:gd name="T66" fmla="*/ 424 w 440"/>
                <a:gd name="T67" fmla="*/ 147 h 511"/>
                <a:gd name="T68" fmla="*/ 427 w 440"/>
                <a:gd name="T69" fmla="*/ 108 h 511"/>
                <a:gd name="T70" fmla="*/ 440 w 440"/>
                <a:gd name="T71" fmla="*/ 108 h 511"/>
                <a:gd name="T72" fmla="*/ 298 w 440"/>
                <a:gd name="T73" fmla="*/ 92 h 511"/>
                <a:gd name="T74" fmla="*/ 398 w 440"/>
                <a:gd name="T75" fmla="*/ 9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511">
                  <a:moveTo>
                    <a:pt x="302" y="242"/>
                  </a:moveTo>
                  <a:lnTo>
                    <a:pt x="330" y="215"/>
                  </a:lnTo>
                  <a:lnTo>
                    <a:pt x="296" y="181"/>
                  </a:lnTo>
                  <a:lnTo>
                    <a:pt x="269" y="209"/>
                  </a:lnTo>
                  <a:cubicBezTo>
                    <a:pt x="251" y="196"/>
                    <a:pt x="230" y="187"/>
                    <a:pt x="207" y="183"/>
                  </a:cubicBezTo>
                  <a:lnTo>
                    <a:pt x="207" y="144"/>
                  </a:lnTo>
                  <a:lnTo>
                    <a:pt x="160" y="144"/>
                  </a:lnTo>
                  <a:lnTo>
                    <a:pt x="160" y="183"/>
                  </a:lnTo>
                  <a:cubicBezTo>
                    <a:pt x="137" y="187"/>
                    <a:pt x="116" y="196"/>
                    <a:pt x="98" y="209"/>
                  </a:cubicBezTo>
                  <a:lnTo>
                    <a:pt x="71" y="181"/>
                  </a:lnTo>
                  <a:lnTo>
                    <a:pt x="37" y="215"/>
                  </a:lnTo>
                  <a:lnTo>
                    <a:pt x="65" y="242"/>
                  </a:lnTo>
                  <a:cubicBezTo>
                    <a:pt x="52" y="260"/>
                    <a:pt x="43" y="281"/>
                    <a:pt x="39" y="304"/>
                  </a:cubicBezTo>
                  <a:lnTo>
                    <a:pt x="0" y="304"/>
                  </a:lnTo>
                  <a:lnTo>
                    <a:pt x="0" y="351"/>
                  </a:lnTo>
                  <a:lnTo>
                    <a:pt x="39" y="351"/>
                  </a:lnTo>
                  <a:cubicBezTo>
                    <a:pt x="43" y="374"/>
                    <a:pt x="52" y="395"/>
                    <a:pt x="65" y="413"/>
                  </a:cubicBezTo>
                  <a:lnTo>
                    <a:pt x="37" y="440"/>
                  </a:lnTo>
                  <a:lnTo>
                    <a:pt x="71" y="474"/>
                  </a:lnTo>
                  <a:lnTo>
                    <a:pt x="98" y="446"/>
                  </a:lnTo>
                  <a:cubicBezTo>
                    <a:pt x="116" y="459"/>
                    <a:pt x="137" y="468"/>
                    <a:pt x="160" y="472"/>
                  </a:cubicBezTo>
                  <a:lnTo>
                    <a:pt x="160" y="511"/>
                  </a:lnTo>
                  <a:lnTo>
                    <a:pt x="207" y="511"/>
                  </a:lnTo>
                  <a:lnTo>
                    <a:pt x="207" y="472"/>
                  </a:lnTo>
                  <a:cubicBezTo>
                    <a:pt x="230" y="468"/>
                    <a:pt x="251" y="459"/>
                    <a:pt x="269" y="446"/>
                  </a:cubicBezTo>
                  <a:lnTo>
                    <a:pt x="296" y="474"/>
                  </a:lnTo>
                  <a:lnTo>
                    <a:pt x="330" y="440"/>
                  </a:lnTo>
                  <a:lnTo>
                    <a:pt x="302" y="413"/>
                  </a:lnTo>
                  <a:cubicBezTo>
                    <a:pt x="316" y="395"/>
                    <a:pt x="325" y="374"/>
                    <a:pt x="328" y="351"/>
                  </a:cubicBezTo>
                  <a:lnTo>
                    <a:pt x="367" y="351"/>
                  </a:lnTo>
                  <a:lnTo>
                    <a:pt x="367" y="304"/>
                  </a:lnTo>
                  <a:lnTo>
                    <a:pt x="328" y="304"/>
                  </a:lnTo>
                  <a:cubicBezTo>
                    <a:pt x="325" y="281"/>
                    <a:pt x="316" y="260"/>
                    <a:pt x="302" y="242"/>
                  </a:cubicBezTo>
                  <a:close/>
                  <a:moveTo>
                    <a:pt x="184" y="412"/>
                  </a:moveTo>
                  <a:cubicBezTo>
                    <a:pt x="137" y="412"/>
                    <a:pt x="99" y="374"/>
                    <a:pt x="99" y="327"/>
                  </a:cubicBezTo>
                  <a:cubicBezTo>
                    <a:pt x="99" y="281"/>
                    <a:pt x="137" y="243"/>
                    <a:pt x="184" y="243"/>
                  </a:cubicBezTo>
                  <a:cubicBezTo>
                    <a:pt x="230" y="243"/>
                    <a:pt x="268" y="281"/>
                    <a:pt x="268" y="327"/>
                  </a:cubicBezTo>
                  <a:cubicBezTo>
                    <a:pt x="268" y="374"/>
                    <a:pt x="230" y="412"/>
                    <a:pt x="184" y="412"/>
                  </a:cubicBezTo>
                  <a:close/>
                  <a:moveTo>
                    <a:pt x="440" y="108"/>
                  </a:moveTo>
                  <a:lnTo>
                    <a:pt x="440" y="77"/>
                  </a:lnTo>
                  <a:lnTo>
                    <a:pt x="427" y="77"/>
                  </a:lnTo>
                  <a:cubicBezTo>
                    <a:pt x="425" y="66"/>
                    <a:pt x="421" y="56"/>
                    <a:pt x="415" y="47"/>
                  </a:cubicBezTo>
                  <a:lnTo>
                    <a:pt x="424" y="38"/>
                  </a:lnTo>
                  <a:lnTo>
                    <a:pt x="402" y="16"/>
                  </a:lnTo>
                  <a:lnTo>
                    <a:pt x="393" y="25"/>
                  </a:lnTo>
                  <a:cubicBezTo>
                    <a:pt x="384" y="19"/>
                    <a:pt x="374" y="15"/>
                    <a:pt x="363" y="13"/>
                  </a:cubicBezTo>
                  <a:lnTo>
                    <a:pt x="363" y="0"/>
                  </a:lnTo>
                  <a:lnTo>
                    <a:pt x="332" y="0"/>
                  </a:lnTo>
                  <a:lnTo>
                    <a:pt x="332" y="13"/>
                  </a:lnTo>
                  <a:cubicBezTo>
                    <a:pt x="321" y="15"/>
                    <a:pt x="311" y="19"/>
                    <a:pt x="302" y="25"/>
                  </a:cubicBezTo>
                  <a:lnTo>
                    <a:pt x="293" y="16"/>
                  </a:lnTo>
                  <a:lnTo>
                    <a:pt x="271" y="38"/>
                  </a:lnTo>
                  <a:lnTo>
                    <a:pt x="280" y="47"/>
                  </a:lnTo>
                  <a:cubicBezTo>
                    <a:pt x="274" y="56"/>
                    <a:pt x="270" y="66"/>
                    <a:pt x="268" y="77"/>
                  </a:cubicBezTo>
                  <a:lnTo>
                    <a:pt x="255" y="77"/>
                  </a:lnTo>
                  <a:lnTo>
                    <a:pt x="255" y="108"/>
                  </a:lnTo>
                  <a:lnTo>
                    <a:pt x="268" y="108"/>
                  </a:lnTo>
                  <a:cubicBezTo>
                    <a:pt x="270" y="119"/>
                    <a:pt x="274" y="129"/>
                    <a:pt x="280" y="138"/>
                  </a:cubicBezTo>
                  <a:lnTo>
                    <a:pt x="271" y="147"/>
                  </a:lnTo>
                  <a:lnTo>
                    <a:pt x="293" y="169"/>
                  </a:lnTo>
                  <a:lnTo>
                    <a:pt x="302" y="160"/>
                  </a:lnTo>
                  <a:cubicBezTo>
                    <a:pt x="311" y="166"/>
                    <a:pt x="321" y="170"/>
                    <a:pt x="332" y="172"/>
                  </a:cubicBezTo>
                  <a:lnTo>
                    <a:pt x="332" y="185"/>
                  </a:lnTo>
                  <a:lnTo>
                    <a:pt x="363" y="185"/>
                  </a:lnTo>
                  <a:lnTo>
                    <a:pt x="363" y="172"/>
                  </a:lnTo>
                  <a:cubicBezTo>
                    <a:pt x="374" y="170"/>
                    <a:pt x="384" y="166"/>
                    <a:pt x="393" y="160"/>
                  </a:cubicBezTo>
                  <a:lnTo>
                    <a:pt x="402" y="169"/>
                  </a:lnTo>
                  <a:lnTo>
                    <a:pt x="424" y="147"/>
                  </a:lnTo>
                  <a:lnTo>
                    <a:pt x="415" y="138"/>
                  </a:lnTo>
                  <a:cubicBezTo>
                    <a:pt x="421" y="129"/>
                    <a:pt x="425" y="119"/>
                    <a:pt x="427" y="108"/>
                  </a:cubicBezTo>
                  <a:lnTo>
                    <a:pt x="440" y="108"/>
                  </a:lnTo>
                  <a:lnTo>
                    <a:pt x="440" y="108"/>
                  </a:lnTo>
                  <a:close/>
                  <a:moveTo>
                    <a:pt x="348" y="142"/>
                  </a:moveTo>
                  <a:cubicBezTo>
                    <a:pt x="320" y="142"/>
                    <a:pt x="298" y="120"/>
                    <a:pt x="298" y="92"/>
                  </a:cubicBezTo>
                  <a:cubicBezTo>
                    <a:pt x="298" y="65"/>
                    <a:pt x="320" y="43"/>
                    <a:pt x="348" y="43"/>
                  </a:cubicBezTo>
                  <a:cubicBezTo>
                    <a:pt x="375" y="43"/>
                    <a:pt x="398" y="65"/>
                    <a:pt x="398" y="92"/>
                  </a:cubicBezTo>
                  <a:cubicBezTo>
                    <a:pt x="398" y="120"/>
                    <a:pt x="375" y="142"/>
                    <a:pt x="348" y="14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FA121AB-E899-4CBD-A84C-0E930B53BA8F}"/>
              </a:ext>
            </a:extLst>
          </p:cNvPr>
          <p:cNvSpPr txBox="1"/>
          <p:nvPr/>
        </p:nvSpPr>
        <p:spPr>
          <a:xfrm>
            <a:off x="660400" y="493377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86C1DE-ACC0-47CC-A337-72E70A740A2D}"/>
              </a:ext>
            </a:extLst>
          </p:cNvPr>
          <p:cNvSpPr/>
          <p:nvPr/>
        </p:nvSpPr>
        <p:spPr>
          <a:xfrm>
            <a:off x="4633620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D6F479-682E-452C-87D7-C199FEF5EC89}"/>
              </a:ext>
            </a:extLst>
          </p:cNvPr>
          <p:cNvSpPr txBox="1"/>
          <p:nvPr/>
        </p:nvSpPr>
        <p:spPr>
          <a:xfrm>
            <a:off x="4633619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grpSp>
        <p:nvGrpSpPr>
          <p:cNvPr id="14" name="Group 86">
            <a:extLst>
              <a:ext uri="{FF2B5EF4-FFF2-40B4-BE49-F238E27FC236}">
                <a16:creationId xmlns:a16="http://schemas.microsoft.com/office/drawing/2014/main" id="{EC0D42A4-80D5-4C30-AF74-F451B9A79DAD}"/>
              </a:ext>
            </a:extLst>
          </p:cNvPr>
          <p:cNvGrpSpPr/>
          <p:nvPr/>
        </p:nvGrpSpPr>
        <p:grpSpPr>
          <a:xfrm>
            <a:off x="5691469" y="3396855"/>
            <a:ext cx="809062" cy="809058"/>
            <a:chOff x="1662358" y="3613986"/>
            <a:chExt cx="809062" cy="809058"/>
          </a:xfrm>
        </p:grpSpPr>
        <p:sp>
          <p:nvSpPr>
            <p:cNvPr id="15" name="íṥļîḓê">
              <a:extLst>
                <a:ext uri="{FF2B5EF4-FFF2-40B4-BE49-F238E27FC236}">
                  <a16:creationId xmlns:a16="http://schemas.microsoft.com/office/drawing/2014/main" id="{7A85E6C4-331F-41E7-8F2D-CCF489BFF36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6" name="íṥlíḓê">
              <a:extLst>
                <a:ext uri="{FF2B5EF4-FFF2-40B4-BE49-F238E27FC236}">
                  <a16:creationId xmlns:a16="http://schemas.microsoft.com/office/drawing/2014/main" id="{9D2B08D6-55D9-4570-93DF-917AD0CD2B8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7" name="ïśļiḑé">
              <a:extLst>
                <a:ext uri="{FF2B5EF4-FFF2-40B4-BE49-F238E27FC236}">
                  <a16:creationId xmlns:a16="http://schemas.microsoft.com/office/drawing/2014/main" id="{66273CBE-2AF4-48D1-9338-D01D50D20BFE}"/>
                </a:ext>
              </a:extLst>
            </p:cNvPr>
            <p:cNvSpPr/>
            <p:nvPr/>
          </p:nvSpPr>
          <p:spPr>
            <a:xfrm>
              <a:off x="1845240" y="3844671"/>
              <a:ext cx="443294" cy="347688"/>
            </a:xfrm>
            <a:custGeom>
              <a:avLst/>
              <a:gdLst>
                <a:gd name="connsiteX0" fmla="*/ 194066 w 609218"/>
                <a:gd name="connsiteY0" fmla="*/ 253381 h 477827"/>
                <a:gd name="connsiteX1" fmla="*/ 351654 w 609218"/>
                <a:gd name="connsiteY1" fmla="*/ 408172 h 477827"/>
                <a:gd name="connsiteX2" fmla="*/ 405906 w 609218"/>
                <a:gd name="connsiteY2" fmla="*/ 408172 h 477827"/>
                <a:gd name="connsiteX3" fmla="*/ 405906 w 609218"/>
                <a:gd name="connsiteY3" fmla="*/ 477827 h 477827"/>
                <a:gd name="connsiteX4" fmla="*/ 217317 w 609218"/>
                <a:gd name="connsiteY4" fmla="*/ 477827 h 477827"/>
                <a:gd name="connsiteX5" fmla="*/ 217317 w 609218"/>
                <a:gd name="connsiteY5" fmla="*/ 408172 h 477827"/>
                <a:gd name="connsiteX6" fmla="*/ 237984 w 609218"/>
                <a:gd name="connsiteY6" fmla="*/ 408172 h 477827"/>
                <a:gd name="connsiteX7" fmla="*/ 137231 w 609218"/>
                <a:gd name="connsiteY7" fmla="*/ 307558 h 477827"/>
                <a:gd name="connsiteX8" fmla="*/ 173399 w 609218"/>
                <a:gd name="connsiteY8" fmla="*/ 286919 h 477827"/>
                <a:gd name="connsiteX9" fmla="*/ 194066 w 609218"/>
                <a:gd name="connsiteY9" fmla="*/ 253381 h 477827"/>
                <a:gd name="connsiteX10" fmla="*/ 91763 w 609218"/>
                <a:gd name="connsiteY10" fmla="*/ 157485 h 477827"/>
                <a:gd name="connsiteX11" fmla="*/ 129378 w 609218"/>
                <a:gd name="connsiteY11" fmla="*/ 195100 h 477827"/>
                <a:gd name="connsiteX12" fmla="*/ 91763 w 609218"/>
                <a:gd name="connsiteY12" fmla="*/ 232715 h 477827"/>
                <a:gd name="connsiteX13" fmla="*/ 54148 w 609218"/>
                <a:gd name="connsiteY13" fmla="*/ 195100 h 477827"/>
                <a:gd name="connsiteX14" fmla="*/ 91763 w 609218"/>
                <a:gd name="connsiteY14" fmla="*/ 157485 h 477827"/>
                <a:gd name="connsiteX15" fmla="*/ 90471 w 609218"/>
                <a:gd name="connsiteY15" fmla="*/ 126600 h 477827"/>
                <a:gd name="connsiteX16" fmla="*/ 20679 w 609218"/>
                <a:gd name="connsiteY16" fmla="*/ 196391 h 477827"/>
                <a:gd name="connsiteX17" fmla="*/ 90471 w 609218"/>
                <a:gd name="connsiteY17" fmla="*/ 266182 h 477827"/>
                <a:gd name="connsiteX18" fmla="*/ 160262 w 609218"/>
                <a:gd name="connsiteY18" fmla="*/ 196391 h 477827"/>
                <a:gd name="connsiteX19" fmla="*/ 90471 w 609218"/>
                <a:gd name="connsiteY19" fmla="*/ 126600 h 477827"/>
                <a:gd name="connsiteX20" fmla="*/ 90471 w 609218"/>
                <a:gd name="connsiteY20" fmla="*/ 103336 h 477827"/>
                <a:gd name="connsiteX21" fmla="*/ 183526 w 609218"/>
                <a:gd name="connsiteY21" fmla="*/ 196391 h 477827"/>
                <a:gd name="connsiteX22" fmla="*/ 90471 w 609218"/>
                <a:gd name="connsiteY22" fmla="*/ 286861 h 477827"/>
                <a:gd name="connsiteX23" fmla="*/ 0 w 609218"/>
                <a:gd name="connsiteY23" fmla="*/ 196391 h 477827"/>
                <a:gd name="connsiteX24" fmla="*/ 90471 w 609218"/>
                <a:gd name="connsiteY24" fmla="*/ 103336 h 477827"/>
                <a:gd name="connsiteX25" fmla="*/ 473359 w 609218"/>
                <a:gd name="connsiteY25" fmla="*/ 0 h 477827"/>
                <a:gd name="connsiteX26" fmla="*/ 589810 w 609218"/>
                <a:gd name="connsiteY26" fmla="*/ 38732 h 477827"/>
                <a:gd name="connsiteX27" fmla="*/ 594985 w 609218"/>
                <a:gd name="connsiteY27" fmla="*/ 51643 h 477827"/>
                <a:gd name="connsiteX28" fmla="*/ 589810 w 609218"/>
                <a:gd name="connsiteY28" fmla="*/ 56807 h 477827"/>
                <a:gd name="connsiteX29" fmla="*/ 584634 w 609218"/>
                <a:gd name="connsiteY29" fmla="*/ 56807 h 477827"/>
                <a:gd name="connsiteX30" fmla="*/ 473359 w 609218"/>
                <a:gd name="connsiteY30" fmla="*/ 20657 h 477827"/>
                <a:gd name="connsiteX31" fmla="*/ 431954 w 609218"/>
                <a:gd name="connsiteY31" fmla="*/ 74882 h 477827"/>
                <a:gd name="connsiteX32" fmla="*/ 447481 w 609218"/>
                <a:gd name="connsiteY32" fmla="*/ 144600 h 477827"/>
                <a:gd name="connsiteX33" fmla="*/ 509588 w 609218"/>
                <a:gd name="connsiteY33" fmla="*/ 178168 h 477827"/>
                <a:gd name="connsiteX34" fmla="*/ 592397 w 609218"/>
                <a:gd name="connsiteY34" fmla="*/ 95539 h 477827"/>
                <a:gd name="connsiteX35" fmla="*/ 605336 w 609218"/>
                <a:gd name="connsiteY35" fmla="*/ 95539 h 477827"/>
                <a:gd name="connsiteX36" fmla="*/ 605336 w 609218"/>
                <a:gd name="connsiteY36" fmla="*/ 108450 h 477827"/>
                <a:gd name="connsiteX37" fmla="*/ 517351 w 609218"/>
                <a:gd name="connsiteY37" fmla="*/ 196243 h 477827"/>
                <a:gd name="connsiteX38" fmla="*/ 512176 w 609218"/>
                <a:gd name="connsiteY38" fmla="*/ 198825 h 477827"/>
                <a:gd name="connsiteX39" fmla="*/ 507000 w 609218"/>
                <a:gd name="connsiteY39" fmla="*/ 196243 h 477827"/>
                <a:gd name="connsiteX40" fmla="*/ 452657 w 609218"/>
                <a:gd name="connsiteY40" fmla="*/ 170421 h 477827"/>
                <a:gd name="connsiteX41" fmla="*/ 421603 w 609218"/>
                <a:gd name="connsiteY41" fmla="*/ 178168 h 477827"/>
                <a:gd name="connsiteX42" fmla="*/ 416427 w 609218"/>
                <a:gd name="connsiteY42" fmla="*/ 157511 h 477827"/>
                <a:gd name="connsiteX43" fmla="*/ 199053 w 609218"/>
                <a:gd name="connsiteY43" fmla="*/ 209153 h 477827"/>
                <a:gd name="connsiteX44" fmla="*/ 199053 w 609218"/>
                <a:gd name="connsiteY44" fmla="*/ 165257 h 477827"/>
                <a:gd name="connsiteX45" fmla="*/ 183526 w 609218"/>
                <a:gd name="connsiteY45" fmla="*/ 129107 h 477827"/>
                <a:gd name="connsiteX46" fmla="*/ 398313 w 609218"/>
                <a:gd name="connsiteY46" fmla="*/ 80046 h 477827"/>
                <a:gd name="connsiteX47" fmla="*/ 393137 w 609218"/>
                <a:gd name="connsiteY47" fmla="*/ 61972 h 477827"/>
                <a:gd name="connsiteX48" fmla="*/ 424191 w 609218"/>
                <a:gd name="connsiteY48" fmla="*/ 54225 h 477827"/>
                <a:gd name="connsiteX49" fmla="*/ 463008 w 609218"/>
                <a:gd name="connsiteY49" fmla="*/ 2582 h 477827"/>
                <a:gd name="connsiteX50" fmla="*/ 473359 w 609218"/>
                <a:gd name="connsiteY50" fmla="*/ 0 h 47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9218" h="477827">
                  <a:moveTo>
                    <a:pt x="194066" y="253381"/>
                  </a:moveTo>
                  <a:lnTo>
                    <a:pt x="351654" y="408172"/>
                  </a:lnTo>
                  <a:lnTo>
                    <a:pt x="405906" y="408172"/>
                  </a:lnTo>
                  <a:lnTo>
                    <a:pt x="405906" y="477827"/>
                  </a:lnTo>
                  <a:lnTo>
                    <a:pt x="217317" y="477827"/>
                  </a:lnTo>
                  <a:lnTo>
                    <a:pt x="217317" y="408172"/>
                  </a:lnTo>
                  <a:lnTo>
                    <a:pt x="237984" y="408172"/>
                  </a:lnTo>
                  <a:lnTo>
                    <a:pt x="137231" y="307558"/>
                  </a:lnTo>
                  <a:cubicBezTo>
                    <a:pt x="150148" y="304978"/>
                    <a:pt x="163065" y="297239"/>
                    <a:pt x="173399" y="286919"/>
                  </a:cubicBezTo>
                  <a:cubicBezTo>
                    <a:pt x="183732" y="276600"/>
                    <a:pt x="191483" y="266280"/>
                    <a:pt x="194066" y="253381"/>
                  </a:cubicBezTo>
                  <a:close/>
                  <a:moveTo>
                    <a:pt x="91763" y="157485"/>
                  </a:moveTo>
                  <a:cubicBezTo>
                    <a:pt x="112537" y="157485"/>
                    <a:pt x="129378" y="174326"/>
                    <a:pt x="129378" y="195100"/>
                  </a:cubicBezTo>
                  <a:cubicBezTo>
                    <a:pt x="129378" y="215874"/>
                    <a:pt x="112537" y="232715"/>
                    <a:pt x="91763" y="232715"/>
                  </a:cubicBezTo>
                  <a:cubicBezTo>
                    <a:pt x="70989" y="232715"/>
                    <a:pt x="54148" y="215874"/>
                    <a:pt x="54148" y="195100"/>
                  </a:cubicBezTo>
                  <a:cubicBezTo>
                    <a:pt x="54148" y="174326"/>
                    <a:pt x="70989" y="157485"/>
                    <a:pt x="91763" y="157485"/>
                  </a:cubicBezTo>
                  <a:close/>
                  <a:moveTo>
                    <a:pt x="90471" y="126600"/>
                  </a:moveTo>
                  <a:cubicBezTo>
                    <a:pt x="51697" y="126600"/>
                    <a:pt x="20679" y="157618"/>
                    <a:pt x="20679" y="196391"/>
                  </a:cubicBezTo>
                  <a:cubicBezTo>
                    <a:pt x="20679" y="232579"/>
                    <a:pt x="51697" y="266182"/>
                    <a:pt x="90471" y="266182"/>
                  </a:cubicBezTo>
                  <a:cubicBezTo>
                    <a:pt x="129244" y="266182"/>
                    <a:pt x="160262" y="232579"/>
                    <a:pt x="160262" y="196391"/>
                  </a:cubicBezTo>
                  <a:cubicBezTo>
                    <a:pt x="160262" y="157618"/>
                    <a:pt x="129244" y="126600"/>
                    <a:pt x="90471" y="126600"/>
                  </a:cubicBezTo>
                  <a:close/>
                  <a:moveTo>
                    <a:pt x="90471" y="103336"/>
                  </a:moveTo>
                  <a:cubicBezTo>
                    <a:pt x="142168" y="103336"/>
                    <a:pt x="183526" y="144694"/>
                    <a:pt x="183526" y="196391"/>
                  </a:cubicBezTo>
                  <a:cubicBezTo>
                    <a:pt x="183526" y="245503"/>
                    <a:pt x="142168" y="286861"/>
                    <a:pt x="90471" y="286861"/>
                  </a:cubicBezTo>
                  <a:cubicBezTo>
                    <a:pt x="41358" y="286861"/>
                    <a:pt x="0" y="245503"/>
                    <a:pt x="0" y="196391"/>
                  </a:cubicBezTo>
                  <a:cubicBezTo>
                    <a:pt x="0" y="144694"/>
                    <a:pt x="41358" y="103336"/>
                    <a:pt x="90471" y="103336"/>
                  </a:cubicBezTo>
                  <a:close/>
                  <a:moveTo>
                    <a:pt x="473359" y="0"/>
                  </a:moveTo>
                  <a:lnTo>
                    <a:pt x="589810" y="38732"/>
                  </a:lnTo>
                  <a:cubicBezTo>
                    <a:pt x="594985" y="41314"/>
                    <a:pt x="597573" y="46479"/>
                    <a:pt x="594985" y="51643"/>
                  </a:cubicBezTo>
                  <a:cubicBezTo>
                    <a:pt x="594985" y="54225"/>
                    <a:pt x="592397" y="56807"/>
                    <a:pt x="589810" y="56807"/>
                  </a:cubicBezTo>
                  <a:cubicBezTo>
                    <a:pt x="587222" y="56807"/>
                    <a:pt x="584634" y="56807"/>
                    <a:pt x="584634" y="56807"/>
                  </a:cubicBezTo>
                  <a:lnTo>
                    <a:pt x="473359" y="20657"/>
                  </a:lnTo>
                  <a:lnTo>
                    <a:pt x="431954" y="74882"/>
                  </a:lnTo>
                  <a:lnTo>
                    <a:pt x="447481" y="144600"/>
                  </a:lnTo>
                  <a:lnTo>
                    <a:pt x="509588" y="178168"/>
                  </a:lnTo>
                  <a:lnTo>
                    <a:pt x="592397" y="95539"/>
                  </a:lnTo>
                  <a:cubicBezTo>
                    <a:pt x="597573" y="92957"/>
                    <a:pt x="602749" y="92957"/>
                    <a:pt x="605336" y="95539"/>
                  </a:cubicBezTo>
                  <a:cubicBezTo>
                    <a:pt x="610512" y="100704"/>
                    <a:pt x="610512" y="105868"/>
                    <a:pt x="605336" y="108450"/>
                  </a:cubicBezTo>
                  <a:lnTo>
                    <a:pt x="517351" y="196243"/>
                  </a:lnTo>
                  <a:cubicBezTo>
                    <a:pt x="517351" y="196243"/>
                    <a:pt x="514764" y="198825"/>
                    <a:pt x="512176" y="198825"/>
                  </a:cubicBezTo>
                  <a:cubicBezTo>
                    <a:pt x="512176" y="198825"/>
                    <a:pt x="509588" y="198825"/>
                    <a:pt x="507000" y="196243"/>
                  </a:cubicBezTo>
                  <a:lnTo>
                    <a:pt x="452657" y="170421"/>
                  </a:lnTo>
                  <a:lnTo>
                    <a:pt x="421603" y="178168"/>
                  </a:lnTo>
                  <a:lnTo>
                    <a:pt x="416427" y="157511"/>
                  </a:lnTo>
                  <a:lnTo>
                    <a:pt x="199053" y="209153"/>
                  </a:lnTo>
                  <a:cubicBezTo>
                    <a:pt x="201641" y="193660"/>
                    <a:pt x="201641" y="180750"/>
                    <a:pt x="199053" y="165257"/>
                  </a:cubicBezTo>
                  <a:cubicBezTo>
                    <a:pt x="196465" y="152346"/>
                    <a:pt x="191289" y="139436"/>
                    <a:pt x="183526" y="129107"/>
                  </a:cubicBezTo>
                  <a:lnTo>
                    <a:pt x="398313" y="80046"/>
                  </a:lnTo>
                  <a:lnTo>
                    <a:pt x="393137" y="61972"/>
                  </a:lnTo>
                  <a:lnTo>
                    <a:pt x="424191" y="54225"/>
                  </a:lnTo>
                  <a:lnTo>
                    <a:pt x="463008" y="2582"/>
                  </a:lnTo>
                  <a:cubicBezTo>
                    <a:pt x="465596" y="0"/>
                    <a:pt x="468183" y="0"/>
                    <a:pt x="47335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07878B5-5585-4CBF-B6A6-6992FAAB0100}"/>
              </a:ext>
            </a:extLst>
          </p:cNvPr>
          <p:cNvSpPr txBox="1"/>
          <p:nvPr/>
        </p:nvSpPr>
        <p:spPr>
          <a:xfrm>
            <a:off x="4505137" y="493377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BFA9EF-D120-4DBD-8995-E92DA45FC059}"/>
              </a:ext>
            </a:extLst>
          </p:cNvPr>
          <p:cNvSpPr/>
          <p:nvPr/>
        </p:nvSpPr>
        <p:spPr>
          <a:xfrm>
            <a:off x="8478357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273941-51CA-4003-BBCB-836D635EE361}"/>
              </a:ext>
            </a:extLst>
          </p:cNvPr>
          <p:cNvSpPr txBox="1"/>
          <p:nvPr/>
        </p:nvSpPr>
        <p:spPr>
          <a:xfrm>
            <a:off x="8478356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grpSp>
        <p:nvGrpSpPr>
          <p:cNvPr id="21" name="Group 94">
            <a:extLst>
              <a:ext uri="{FF2B5EF4-FFF2-40B4-BE49-F238E27FC236}">
                <a16:creationId xmlns:a16="http://schemas.microsoft.com/office/drawing/2014/main" id="{953394CE-0608-4728-A137-31EDE1046F05}"/>
              </a:ext>
            </a:extLst>
          </p:cNvPr>
          <p:cNvGrpSpPr/>
          <p:nvPr/>
        </p:nvGrpSpPr>
        <p:grpSpPr>
          <a:xfrm>
            <a:off x="9536206" y="3396855"/>
            <a:ext cx="809062" cy="809058"/>
            <a:chOff x="1662358" y="3613986"/>
            <a:chExt cx="809062" cy="809058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E74C0025-0E08-4BFD-92DA-47D0A1BF8039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6FAE8493-4874-43CE-88DB-735E0614A2FC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A6AD9943-EBBD-4F28-8233-9D906512B548}"/>
                </a:ext>
              </a:extLst>
            </p:cNvPr>
            <p:cNvSpPr/>
            <p:nvPr/>
          </p:nvSpPr>
          <p:spPr>
            <a:xfrm>
              <a:off x="1845240" y="3829887"/>
              <a:ext cx="443294" cy="377257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B1580ECF-D2AE-4485-B9FC-B0C6F94ECAF8}"/>
              </a:ext>
            </a:extLst>
          </p:cNvPr>
          <p:cNvSpPr txBox="1"/>
          <p:nvPr/>
        </p:nvSpPr>
        <p:spPr>
          <a:xfrm>
            <a:off x="8349874" y="493377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</p:spTree>
    <p:extLst>
      <p:ext uri="{BB962C8B-B14F-4D97-AF65-F5344CB8AC3E}">
        <p14:creationId xmlns:p14="http://schemas.microsoft.com/office/powerpoint/2010/main" val="4597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论文结构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Paper Structure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641DCCA9-EB91-4E00-AAF2-C7317A9FC77A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05✪</a:t>
            </a:r>
            <a:r>
              <a:rPr lang="zh-CN" altLang="en-US" dirty="0">
                <a:ea typeface="+mn-ea"/>
                <a:cs typeface="+mn-ea"/>
              </a:rPr>
              <a:t>论文结构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594C94-C859-4AE3-B87F-9D4999680F16}"/>
              </a:ext>
            </a:extLst>
          </p:cNvPr>
          <p:cNvGrpSpPr/>
          <p:nvPr/>
        </p:nvGrpSpPr>
        <p:grpSpPr>
          <a:xfrm flipH="1">
            <a:off x="7490135" y="5938299"/>
            <a:ext cx="4028765" cy="72000"/>
            <a:chOff x="660400" y="5424930"/>
            <a:chExt cx="4028765" cy="7200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DFE0EA0-CF81-4AA6-A52D-03949FB07CCB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C7EC2F8-68BB-4750-9892-8B871ACFC4EE}"/>
                </a:ext>
              </a:extLst>
            </p:cNvPr>
            <p:cNvSpPr/>
            <p:nvPr/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1DC19D8-7ADF-40E2-84F7-4504B7671930}"/>
              </a:ext>
            </a:extLst>
          </p:cNvPr>
          <p:cNvGrpSpPr/>
          <p:nvPr/>
        </p:nvGrpSpPr>
        <p:grpSpPr>
          <a:xfrm flipH="1">
            <a:off x="7273447" y="3751426"/>
            <a:ext cx="3859542" cy="371187"/>
            <a:chOff x="1017258" y="2819053"/>
            <a:chExt cx="3859542" cy="37118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DC3819A-20EE-4323-825C-B404ADCE471A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2891053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695FB7E-97DA-43E3-A987-FC995264D871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190240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D541BE9-A0BE-4F39-9C0A-48C5BDBFAB50}"/>
                </a:ext>
              </a:extLst>
            </p:cNvPr>
            <p:cNvSpPr/>
            <p:nvPr/>
          </p:nvSpPr>
          <p:spPr>
            <a:xfrm>
              <a:off x="1017258" y="2819053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F2B577B-C879-476C-AB66-64F9A440606E}"/>
              </a:ext>
            </a:extLst>
          </p:cNvPr>
          <p:cNvGrpSpPr/>
          <p:nvPr/>
        </p:nvGrpSpPr>
        <p:grpSpPr>
          <a:xfrm>
            <a:off x="660400" y="5553916"/>
            <a:ext cx="4028765" cy="72000"/>
            <a:chOff x="660400" y="5424930"/>
            <a:chExt cx="4028765" cy="720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B460D48-BF70-4C46-B8F8-56A5C4904184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EF78AB-FD8C-4156-8740-1D19680AA5EB}"/>
                </a:ext>
              </a:extLst>
            </p:cNvPr>
            <p:cNvSpPr/>
            <p:nvPr/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D56C7DD-631B-4FE5-B53D-3F88C6475C3C}"/>
              </a:ext>
            </a:extLst>
          </p:cNvPr>
          <p:cNvGrpSpPr/>
          <p:nvPr/>
        </p:nvGrpSpPr>
        <p:grpSpPr>
          <a:xfrm>
            <a:off x="1017258" y="3386211"/>
            <a:ext cx="3859542" cy="371187"/>
            <a:chOff x="1017258" y="3196675"/>
            <a:chExt cx="3859542" cy="37118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3E56AFD-92D6-4022-95AD-3E28C611BA8E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268675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DECACAE-05BD-40FA-B0D5-0B5D33A1EB86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567862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E2D64C-C104-49D1-BC2F-E023FE73B07D}"/>
                </a:ext>
              </a:extLst>
            </p:cNvPr>
            <p:cNvSpPr/>
            <p:nvPr/>
          </p:nvSpPr>
          <p:spPr>
            <a:xfrm>
              <a:off x="1017258" y="3196675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FF68BAF-BD6A-43B2-909C-487A05814999}"/>
              </a:ext>
            </a:extLst>
          </p:cNvPr>
          <p:cNvSpPr txBox="1"/>
          <p:nvPr/>
        </p:nvSpPr>
        <p:spPr>
          <a:xfrm>
            <a:off x="660400" y="401625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13B0BCD-AC8C-46C3-B40C-67A87372A979}"/>
              </a:ext>
            </a:extLst>
          </p:cNvPr>
          <p:cNvSpPr txBox="1"/>
          <p:nvPr/>
        </p:nvSpPr>
        <p:spPr>
          <a:xfrm>
            <a:off x="9168726" y="440063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4CA5E6-7B94-4B58-81DB-B7F16644CF72}"/>
              </a:ext>
            </a:extLst>
          </p:cNvPr>
          <p:cNvSpPr txBox="1"/>
          <p:nvPr/>
        </p:nvSpPr>
        <p:spPr>
          <a:xfrm>
            <a:off x="8337174" y="4800743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BE614CF-2978-49FE-902A-78E1DA40267F}"/>
              </a:ext>
            </a:extLst>
          </p:cNvPr>
          <p:cNvSpPr txBox="1"/>
          <p:nvPr/>
        </p:nvSpPr>
        <p:spPr>
          <a:xfrm>
            <a:off x="1017258" y="184754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8547CF-0CEA-4DA6-8426-770E137268ED}"/>
              </a:ext>
            </a:extLst>
          </p:cNvPr>
          <p:cNvSpPr txBox="1"/>
          <p:nvPr/>
        </p:nvSpPr>
        <p:spPr>
          <a:xfrm>
            <a:off x="1017258" y="224765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C8D482C-DCEB-47DE-8BB8-BF5AB88BF94C}"/>
              </a:ext>
            </a:extLst>
          </p:cNvPr>
          <p:cNvSpPr txBox="1"/>
          <p:nvPr/>
        </p:nvSpPr>
        <p:spPr>
          <a:xfrm>
            <a:off x="8782815" y="221376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67FA034-ACE9-4D91-8D08-111AFEA2EB05}"/>
              </a:ext>
            </a:extLst>
          </p:cNvPr>
          <p:cNvSpPr txBox="1"/>
          <p:nvPr/>
        </p:nvSpPr>
        <p:spPr>
          <a:xfrm>
            <a:off x="7951263" y="261387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6AA503-9DA9-48D4-9329-851551BC98B9}"/>
              </a:ext>
            </a:extLst>
          </p:cNvPr>
          <p:cNvSpPr txBox="1"/>
          <p:nvPr/>
        </p:nvSpPr>
        <p:spPr>
          <a:xfrm>
            <a:off x="660400" y="441636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69DB063-E341-42C3-9CA0-21EB6F881800}"/>
              </a:ext>
            </a:extLst>
          </p:cNvPr>
          <p:cNvGrpSpPr/>
          <p:nvPr/>
        </p:nvGrpSpPr>
        <p:grpSpPr>
          <a:xfrm>
            <a:off x="4689163" y="2250996"/>
            <a:ext cx="2813671" cy="4072640"/>
            <a:chOff x="4689163" y="2250996"/>
            <a:chExt cx="2813671" cy="407264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BFD76C4-9A7E-4E28-8CBC-044D23A2249B}"/>
                </a:ext>
              </a:extLst>
            </p:cNvPr>
            <p:cNvGrpSpPr/>
            <p:nvPr/>
          </p:nvGrpSpPr>
          <p:grpSpPr>
            <a:xfrm>
              <a:off x="4689163" y="2250996"/>
              <a:ext cx="2813671" cy="4072640"/>
              <a:chOff x="5038726" y="2152651"/>
              <a:chExt cx="2114551" cy="3060702"/>
            </a:xfrm>
            <a:scene3d>
              <a:camera prst="perspectiveRelaxedModerately" fov="4200000"/>
              <a:lightRig rig="threePt" dir="t"/>
            </a:scene3d>
          </p:grpSpPr>
          <p:sp>
            <p:nvSpPr>
              <p:cNvPr id="26" name="îslïḍé">
                <a:extLst>
                  <a:ext uri="{FF2B5EF4-FFF2-40B4-BE49-F238E27FC236}">
                    <a16:creationId xmlns:a16="http://schemas.microsoft.com/office/drawing/2014/main" id="{94C5D20A-8B1D-439E-8531-2DA189203017}"/>
                  </a:ext>
                </a:extLst>
              </p:cNvPr>
              <p:cNvSpPr/>
              <p:nvPr/>
            </p:nvSpPr>
            <p:spPr bwMode="auto">
              <a:xfrm>
                <a:off x="5038726" y="2152651"/>
                <a:ext cx="2114551" cy="3060702"/>
              </a:xfrm>
              <a:custGeom>
                <a:avLst/>
                <a:gdLst>
                  <a:gd name="T0" fmla="*/ 13 w 415"/>
                  <a:gd name="T1" fmla="*/ 0 h 601"/>
                  <a:gd name="T2" fmla="*/ 320 w 415"/>
                  <a:gd name="T3" fmla="*/ 0 h 601"/>
                  <a:gd name="T4" fmla="*/ 366 w 415"/>
                  <a:gd name="T5" fmla="*/ 46 h 601"/>
                  <a:gd name="T6" fmla="*/ 415 w 415"/>
                  <a:gd name="T7" fmla="*/ 95 h 601"/>
                  <a:gd name="T8" fmla="*/ 415 w 415"/>
                  <a:gd name="T9" fmla="*/ 587 h 601"/>
                  <a:gd name="T10" fmla="*/ 401 w 415"/>
                  <a:gd name="T11" fmla="*/ 601 h 601"/>
                  <a:gd name="T12" fmla="*/ 13 w 415"/>
                  <a:gd name="T13" fmla="*/ 601 h 601"/>
                  <a:gd name="T14" fmla="*/ 0 w 415"/>
                  <a:gd name="T15" fmla="*/ 587 h 601"/>
                  <a:gd name="T16" fmla="*/ 0 w 415"/>
                  <a:gd name="T17" fmla="*/ 13 h 601"/>
                  <a:gd name="T18" fmla="*/ 13 w 415"/>
                  <a:gd name="T19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5" h="601">
                    <a:moveTo>
                      <a:pt x="13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366" y="46"/>
                      <a:pt x="366" y="46"/>
                      <a:pt x="366" y="46"/>
                    </a:cubicBezTo>
                    <a:cubicBezTo>
                      <a:pt x="415" y="95"/>
                      <a:pt x="415" y="95"/>
                      <a:pt x="415" y="95"/>
                    </a:cubicBezTo>
                    <a:cubicBezTo>
                      <a:pt x="415" y="587"/>
                      <a:pt x="415" y="587"/>
                      <a:pt x="415" y="587"/>
                    </a:cubicBezTo>
                    <a:cubicBezTo>
                      <a:pt x="415" y="595"/>
                      <a:pt x="409" y="601"/>
                      <a:pt x="401" y="601"/>
                    </a:cubicBezTo>
                    <a:cubicBezTo>
                      <a:pt x="13" y="601"/>
                      <a:pt x="13" y="601"/>
                      <a:pt x="13" y="601"/>
                    </a:cubicBezTo>
                    <a:cubicBezTo>
                      <a:pt x="6" y="601"/>
                      <a:pt x="0" y="595"/>
                      <a:pt x="0" y="5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7" name="îṩḷîḋê">
                <a:extLst>
                  <a:ext uri="{FF2B5EF4-FFF2-40B4-BE49-F238E27FC236}">
                    <a16:creationId xmlns:a16="http://schemas.microsoft.com/office/drawing/2014/main" id="{8BA79532-46CD-4642-A2F8-35E1C5D7D9AD}"/>
                  </a:ext>
                </a:extLst>
              </p:cNvPr>
              <p:cNvSpPr/>
              <p:nvPr/>
            </p:nvSpPr>
            <p:spPr bwMode="auto">
              <a:xfrm>
                <a:off x="6669089" y="2152651"/>
                <a:ext cx="484188" cy="482600"/>
              </a:xfrm>
              <a:custGeom>
                <a:avLst/>
                <a:gdLst>
                  <a:gd name="T0" fmla="*/ 95 w 95"/>
                  <a:gd name="T1" fmla="*/ 95 h 95"/>
                  <a:gd name="T2" fmla="*/ 14 w 95"/>
                  <a:gd name="T3" fmla="*/ 95 h 95"/>
                  <a:gd name="T4" fmla="*/ 0 w 95"/>
                  <a:gd name="T5" fmla="*/ 81 h 95"/>
                  <a:gd name="T6" fmla="*/ 0 w 95"/>
                  <a:gd name="T7" fmla="*/ 0 h 95"/>
                  <a:gd name="T8" fmla="*/ 49 w 95"/>
                  <a:gd name="T9" fmla="*/ 49 h 95"/>
                  <a:gd name="T10" fmla="*/ 95 w 95"/>
                  <a:gd name="T11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95">
                    <a:moveTo>
                      <a:pt x="95" y="95"/>
                    </a:moveTo>
                    <a:cubicBezTo>
                      <a:pt x="14" y="95"/>
                      <a:pt x="14" y="95"/>
                      <a:pt x="14" y="95"/>
                    </a:cubicBezTo>
                    <a:cubicBezTo>
                      <a:pt x="6" y="95"/>
                      <a:pt x="0" y="89"/>
                      <a:pt x="0" y="8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49"/>
                      <a:pt x="49" y="49"/>
                      <a:pt x="49" y="49"/>
                    </a:cubicBezTo>
                    <a:lnTo>
                      <a:pt x="95" y="9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8" name="ïṧḷïḍe">
                <a:extLst>
                  <a:ext uri="{FF2B5EF4-FFF2-40B4-BE49-F238E27FC236}">
                    <a16:creationId xmlns:a16="http://schemas.microsoft.com/office/drawing/2014/main" id="{3ECBF265-3186-4DA5-AC70-271FBC50E120}"/>
                  </a:ext>
                </a:extLst>
              </p:cNvPr>
              <p:cNvSpPr/>
              <p:nvPr/>
            </p:nvSpPr>
            <p:spPr bwMode="auto">
              <a:xfrm>
                <a:off x="5364163" y="2784477"/>
                <a:ext cx="1503363" cy="50800"/>
              </a:xfrm>
              <a:custGeom>
                <a:avLst/>
                <a:gdLst>
                  <a:gd name="T0" fmla="*/ 5 w 295"/>
                  <a:gd name="T1" fmla="*/ 0 h 10"/>
                  <a:gd name="T2" fmla="*/ 290 w 295"/>
                  <a:gd name="T3" fmla="*/ 0 h 10"/>
                  <a:gd name="T4" fmla="*/ 295 w 295"/>
                  <a:gd name="T5" fmla="*/ 5 h 10"/>
                  <a:gd name="T6" fmla="*/ 295 w 295"/>
                  <a:gd name="T7" fmla="*/ 5 h 10"/>
                  <a:gd name="T8" fmla="*/ 290 w 295"/>
                  <a:gd name="T9" fmla="*/ 10 h 10"/>
                  <a:gd name="T10" fmla="*/ 5 w 295"/>
                  <a:gd name="T11" fmla="*/ 10 h 10"/>
                  <a:gd name="T12" fmla="*/ 0 w 295"/>
                  <a:gd name="T13" fmla="*/ 5 h 10"/>
                  <a:gd name="T14" fmla="*/ 0 w 295"/>
                  <a:gd name="T15" fmla="*/ 5 h 10"/>
                  <a:gd name="T16" fmla="*/ 5 w 295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0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0"/>
                      <a:pt x="290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9" name="íşliḓé">
                <a:extLst>
                  <a:ext uri="{FF2B5EF4-FFF2-40B4-BE49-F238E27FC236}">
                    <a16:creationId xmlns:a16="http://schemas.microsoft.com/office/drawing/2014/main" id="{0A0B49B8-E7CF-4919-B9E7-C89AA4368B92}"/>
                  </a:ext>
                </a:extLst>
              </p:cNvPr>
              <p:cNvSpPr/>
              <p:nvPr/>
            </p:nvSpPr>
            <p:spPr bwMode="auto">
              <a:xfrm>
                <a:off x="5364163" y="3128436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0" name="iSḻiďè">
                <a:extLst>
                  <a:ext uri="{FF2B5EF4-FFF2-40B4-BE49-F238E27FC236}">
                    <a16:creationId xmlns:a16="http://schemas.microsoft.com/office/drawing/2014/main" id="{67EDC15E-63FF-4571-A155-5BECF4F19C1B}"/>
                  </a:ext>
                </a:extLst>
              </p:cNvPr>
              <p:cNvSpPr/>
              <p:nvPr/>
            </p:nvSpPr>
            <p:spPr bwMode="auto">
              <a:xfrm>
                <a:off x="5364163" y="3477159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1" name="ï$ḻïḍè">
                <a:extLst>
                  <a:ext uri="{FF2B5EF4-FFF2-40B4-BE49-F238E27FC236}">
                    <a16:creationId xmlns:a16="http://schemas.microsoft.com/office/drawing/2014/main" id="{6E8797FA-27FE-4B16-82B7-0EE9A2E4AD63}"/>
                  </a:ext>
                </a:extLst>
              </p:cNvPr>
              <p:cNvSpPr/>
              <p:nvPr/>
            </p:nvSpPr>
            <p:spPr bwMode="auto">
              <a:xfrm>
                <a:off x="5364163" y="452332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2" name="íşľîḓé">
                <a:extLst>
                  <a:ext uri="{FF2B5EF4-FFF2-40B4-BE49-F238E27FC236}">
                    <a16:creationId xmlns:a16="http://schemas.microsoft.com/office/drawing/2014/main" id="{0FEA17ED-9373-4EFC-B132-D2724C706383}"/>
                  </a:ext>
                </a:extLst>
              </p:cNvPr>
              <p:cNvSpPr/>
              <p:nvPr/>
            </p:nvSpPr>
            <p:spPr bwMode="auto">
              <a:xfrm>
                <a:off x="5364163" y="487204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3" name="íşliḓé">
                <a:extLst>
                  <a:ext uri="{FF2B5EF4-FFF2-40B4-BE49-F238E27FC236}">
                    <a16:creationId xmlns:a16="http://schemas.microsoft.com/office/drawing/2014/main" id="{ECFE468E-A92C-40D9-BF7F-08E1B5D2AF32}"/>
                  </a:ext>
                </a:extLst>
              </p:cNvPr>
              <p:cNvSpPr/>
              <p:nvPr/>
            </p:nvSpPr>
            <p:spPr bwMode="auto">
              <a:xfrm>
                <a:off x="5364161" y="3825882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4" name="iSḻiďè">
                <a:extLst>
                  <a:ext uri="{FF2B5EF4-FFF2-40B4-BE49-F238E27FC236}">
                    <a16:creationId xmlns:a16="http://schemas.microsoft.com/office/drawing/2014/main" id="{7CE6E14F-7127-4C40-B0B7-DCAD4B40999D}"/>
                  </a:ext>
                </a:extLst>
              </p:cNvPr>
              <p:cNvSpPr/>
              <p:nvPr/>
            </p:nvSpPr>
            <p:spPr bwMode="auto">
              <a:xfrm>
                <a:off x="5364162" y="4174597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632BC3EF-1DB9-4069-A0D7-2F7A3F621A46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25779" y="3503628"/>
              <a:ext cx="2170816" cy="2170812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  <a:scene3d>
              <a:camera prst="perspectiveRelaxedModerately" fov="4200000"/>
              <a:lightRig rig="threePt" dir="t"/>
            </a:scene3d>
          </p:spPr>
        </p:pic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10D08517-104C-455C-A554-E441E37BA404}"/>
              </a:ext>
            </a:extLst>
          </p:cNvPr>
          <p:cNvSpPr/>
          <p:nvPr/>
        </p:nvSpPr>
        <p:spPr>
          <a:xfrm>
            <a:off x="4703537" y="3699273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C2D39D1-B6D7-4ECA-AD0B-03A7C4699FDD}"/>
              </a:ext>
            </a:extLst>
          </p:cNvPr>
          <p:cNvSpPr/>
          <p:nvPr/>
        </p:nvSpPr>
        <p:spPr>
          <a:xfrm>
            <a:off x="4482860" y="5544190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8A397B3-E306-4D5F-9913-2DE9A849232E}"/>
              </a:ext>
            </a:extLst>
          </p:cNvPr>
          <p:cNvSpPr/>
          <p:nvPr/>
        </p:nvSpPr>
        <p:spPr>
          <a:xfrm>
            <a:off x="7657326" y="5917236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97EC6FF-B32C-4D18-B5B9-66F7DDD5B255}"/>
              </a:ext>
            </a:extLst>
          </p:cNvPr>
          <p:cNvSpPr/>
          <p:nvPr/>
        </p:nvSpPr>
        <p:spPr>
          <a:xfrm>
            <a:off x="7428148" y="4064858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8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研究方法与过程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Research Methods And Processes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7B0B120-C518-4A82-8164-FED53C719AF9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06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B58AB1-1A9A-4032-9A47-4D5D0CA6B14E}"/>
              </a:ext>
            </a:extLst>
          </p:cNvPr>
          <p:cNvGrpSpPr/>
          <p:nvPr/>
        </p:nvGrpSpPr>
        <p:grpSpPr>
          <a:xfrm>
            <a:off x="622960" y="3375229"/>
            <a:ext cx="11118832" cy="517055"/>
            <a:chOff x="622960" y="3375229"/>
            <a:chExt cx="11118832" cy="517055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4922BBA-2D4E-4350-A3EE-5866DDC6884F}"/>
                </a:ext>
              </a:extLst>
            </p:cNvPr>
            <p:cNvCxnSpPr>
              <a:cxnSpLocks/>
            </p:cNvCxnSpPr>
            <p:nvPr/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65520D5-8691-47FE-A607-3DB8F32960E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2B74BD-B020-4766-B1D0-3AAEF2208829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5C49325-569A-431E-BAEB-564FCAC6998D}"/>
                </a:ext>
              </a:extLst>
            </p:cNvPr>
            <p:cNvCxnSpPr>
              <a:cxnSpLocks/>
            </p:cNvCxnSpPr>
            <p:nvPr/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arrowhead_45248">
              <a:extLst>
                <a:ext uri="{FF2B5EF4-FFF2-40B4-BE49-F238E27FC236}">
                  <a16:creationId xmlns:a16="http://schemas.microsoft.com/office/drawing/2014/main" id="{5B8C9489-D326-4FE5-BB83-915D79B2DEF8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6" name="left-arrowhead_45248">
              <a:extLst>
                <a:ext uri="{FF2B5EF4-FFF2-40B4-BE49-F238E27FC236}">
                  <a16:creationId xmlns:a16="http://schemas.microsoft.com/office/drawing/2014/main" id="{D4107FC8-08DD-4E53-9439-EF5D2241FA5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7" name="left-arrowhead_45248">
              <a:extLst>
                <a:ext uri="{FF2B5EF4-FFF2-40B4-BE49-F238E27FC236}">
                  <a16:creationId xmlns:a16="http://schemas.microsoft.com/office/drawing/2014/main" id="{2F82373F-7F6F-453E-A814-3799AAA8710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>
              <a:extLst>
                <a:ext uri="{FF2B5EF4-FFF2-40B4-BE49-F238E27FC236}">
                  <a16:creationId xmlns:a16="http://schemas.microsoft.com/office/drawing/2014/main" id="{BDF79071-EB53-4042-A770-CE6809ADABF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01F6B83-7C36-4090-A2C1-755E2B489D38}"/>
              </a:ext>
            </a:extLst>
          </p:cNvPr>
          <p:cNvSpPr txBox="1"/>
          <p:nvPr/>
        </p:nvSpPr>
        <p:spPr>
          <a:xfrm>
            <a:off x="788882" y="447984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4FCA05-A387-47A6-9960-7EB7C68F4B8E}"/>
              </a:ext>
            </a:extLst>
          </p:cNvPr>
          <p:cNvSpPr txBox="1"/>
          <p:nvPr/>
        </p:nvSpPr>
        <p:spPr>
          <a:xfrm>
            <a:off x="660400" y="4977273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D0DB15-D9D9-46C7-B6B3-C810ADD040E0}"/>
              </a:ext>
            </a:extLst>
          </p:cNvPr>
          <p:cNvGrpSpPr/>
          <p:nvPr/>
        </p:nvGrpSpPr>
        <p:grpSpPr>
          <a:xfrm>
            <a:off x="1774568" y="3178024"/>
            <a:ext cx="953392" cy="908352"/>
            <a:chOff x="1774568" y="3178024"/>
            <a:chExt cx="953392" cy="90835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9AE05CE-0E38-4A85-A17A-C99405D8C05E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68E14BF-D1AD-456F-AF3C-B14EDC557D38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0BC9F79D-8FA6-4816-8B47-6AA1CDE7471C}"/>
                </a:ext>
              </a:extLst>
            </p:cNvPr>
            <p:cNvSpPr/>
            <p:nvPr/>
          </p:nvSpPr>
          <p:spPr>
            <a:xfrm>
              <a:off x="2046742" y="3435508"/>
              <a:ext cx="409044" cy="39338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A6D2825-996B-436D-8409-06070DC0B04F}"/>
              </a:ext>
            </a:extLst>
          </p:cNvPr>
          <p:cNvSpPr txBox="1"/>
          <p:nvPr/>
        </p:nvSpPr>
        <p:spPr>
          <a:xfrm>
            <a:off x="4633619" y="447984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CBAE0B-462A-4117-9409-39168B4DA8E7}"/>
              </a:ext>
            </a:extLst>
          </p:cNvPr>
          <p:cNvSpPr txBox="1"/>
          <p:nvPr/>
        </p:nvSpPr>
        <p:spPr>
          <a:xfrm>
            <a:off x="4505137" y="4977273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27" name="Group 47">
            <a:extLst>
              <a:ext uri="{FF2B5EF4-FFF2-40B4-BE49-F238E27FC236}">
                <a16:creationId xmlns:a16="http://schemas.microsoft.com/office/drawing/2014/main" id="{1BA8F161-623A-4BAB-B25F-1FAD7102DE3C}"/>
              </a:ext>
            </a:extLst>
          </p:cNvPr>
          <p:cNvGrpSpPr/>
          <p:nvPr/>
        </p:nvGrpSpPr>
        <p:grpSpPr>
          <a:xfrm>
            <a:off x="5619305" y="3178024"/>
            <a:ext cx="953392" cy="908352"/>
            <a:chOff x="1774568" y="3178024"/>
            <a:chExt cx="953392" cy="90835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F47A9CC0-3CC8-4614-97AB-DC93832BB396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E9F510DD-FBBD-4BA5-A7EA-F780242CB36D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ïśļiḑé">
              <a:extLst>
                <a:ext uri="{FF2B5EF4-FFF2-40B4-BE49-F238E27FC236}">
                  <a16:creationId xmlns:a16="http://schemas.microsoft.com/office/drawing/2014/main" id="{EF303646-F90D-4E76-917B-5E0E33CE8A46}"/>
                </a:ext>
              </a:extLst>
            </p:cNvPr>
            <p:cNvSpPr/>
            <p:nvPr/>
          </p:nvSpPr>
          <p:spPr>
            <a:xfrm>
              <a:off x="2046742" y="3427913"/>
              <a:ext cx="409044" cy="408568"/>
            </a:xfrm>
            <a:custGeom>
              <a:avLst/>
              <a:gdLst>
                <a:gd name="connsiteX0" fmla="*/ 20293 w 607428"/>
                <a:gd name="connsiteY0" fmla="*/ 364032 h 606722"/>
                <a:gd name="connsiteX1" fmla="*/ 20293 w 607428"/>
                <a:gd name="connsiteY1" fmla="*/ 586461 h 606722"/>
                <a:gd name="connsiteX2" fmla="*/ 50645 w 607428"/>
                <a:gd name="connsiteY2" fmla="*/ 586461 h 606722"/>
                <a:gd name="connsiteX3" fmla="*/ 50645 w 607428"/>
                <a:gd name="connsiteY3" fmla="*/ 576330 h 606722"/>
                <a:gd name="connsiteX4" fmla="*/ 50645 w 607428"/>
                <a:gd name="connsiteY4" fmla="*/ 379228 h 606722"/>
                <a:gd name="connsiteX5" fmla="*/ 50645 w 607428"/>
                <a:gd name="connsiteY5" fmla="*/ 364032 h 606722"/>
                <a:gd name="connsiteX6" fmla="*/ 162033 w 607428"/>
                <a:gd name="connsiteY6" fmla="*/ 334909 h 606722"/>
                <a:gd name="connsiteX7" fmla="*/ 192432 w 607428"/>
                <a:gd name="connsiteY7" fmla="*/ 345815 h 606722"/>
                <a:gd name="connsiteX8" fmla="*/ 250108 w 607428"/>
                <a:gd name="connsiteY8" fmla="*/ 364032 h 606722"/>
                <a:gd name="connsiteX9" fmla="*/ 289627 w 607428"/>
                <a:gd name="connsiteY9" fmla="*/ 364032 h 606722"/>
                <a:gd name="connsiteX10" fmla="*/ 362523 w 607428"/>
                <a:gd name="connsiteY10" fmla="*/ 401444 h 606722"/>
                <a:gd name="connsiteX11" fmla="*/ 364570 w 607428"/>
                <a:gd name="connsiteY11" fmla="*/ 424727 h 606722"/>
                <a:gd name="connsiteX12" fmla="*/ 212636 w 607428"/>
                <a:gd name="connsiteY12" fmla="*/ 424727 h 606722"/>
                <a:gd name="connsiteX13" fmla="*/ 162081 w 607428"/>
                <a:gd name="connsiteY13" fmla="*/ 465160 h 606722"/>
                <a:gd name="connsiteX14" fmla="*/ 172138 w 607428"/>
                <a:gd name="connsiteY14" fmla="*/ 475291 h 606722"/>
                <a:gd name="connsiteX15" fmla="*/ 182285 w 607428"/>
                <a:gd name="connsiteY15" fmla="*/ 465160 h 606722"/>
                <a:gd name="connsiteX16" fmla="*/ 212636 w 607428"/>
                <a:gd name="connsiteY16" fmla="*/ 444899 h 606722"/>
                <a:gd name="connsiteX17" fmla="*/ 364570 w 607428"/>
                <a:gd name="connsiteY17" fmla="*/ 444899 h 606722"/>
                <a:gd name="connsiteX18" fmla="*/ 371691 w 607428"/>
                <a:gd name="connsiteY18" fmla="*/ 443922 h 606722"/>
                <a:gd name="connsiteX19" fmla="*/ 398037 w 607428"/>
                <a:gd name="connsiteY19" fmla="*/ 434768 h 606722"/>
                <a:gd name="connsiteX20" fmla="*/ 434440 w 607428"/>
                <a:gd name="connsiteY20" fmla="*/ 426682 h 606722"/>
                <a:gd name="connsiteX21" fmla="*/ 521578 w 607428"/>
                <a:gd name="connsiteY21" fmla="*/ 373096 h 606722"/>
                <a:gd name="connsiteX22" fmla="*/ 602573 w 607428"/>
                <a:gd name="connsiteY22" fmla="*/ 374163 h 606722"/>
                <a:gd name="connsiteX23" fmla="*/ 596521 w 607428"/>
                <a:gd name="connsiteY23" fmla="*/ 414596 h 606722"/>
                <a:gd name="connsiteX24" fmla="*/ 443608 w 607428"/>
                <a:gd name="connsiteY24" fmla="*/ 531898 h 606722"/>
                <a:gd name="connsiteX25" fmla="*/ 410142 w 607428"/>
                <a:gd name="connsiteY25" fmla="*/ 549049 h 606722"/>
                <a:gd name="connsiteX26" fmla="*/ 395990 w 607428"/>
                <a:gd name="connsiteY26" fmla="*/ 551093 h 606722"/>
                <a:gd name="connsiteX27" fmla="*/ 264349 w 607428"/>
                <a:gd name="connsiteY27" fmla="*/ 571265 h 606722"/>
                <a:gd name="connsiteX28" fmla="*/ 202579 w 607428"/>
                <a:gd name="connsiteY28" fmla="*/ 576330 h 606722"/>
                <a:gd name="connsiteX29" fmla="*/ 70938 w 607428"/>
                <a:gd name="connsiteY29" fmla="*/ 576330 h 606722"/>
                <a:gd name="connsiteX30" fmla="*/ 70938 w 607428"/>
                <a:gd name="connsiteY30" fmla="*/ 606722 h 606722"/>
                <a:gd name="connsiteX31" fmla="*/ 0 w 607428"/>
                <a:gd name="connsiteY31" fmla="*/ 606722 h 606722"/>
                <a:gd name="connsiteX32" fmla="*/ 0 w 607428"/>
                <a:gd name="connsiteY32" fmla="*/ 343771 h 606722"/>
                <a:gd name="connsiteX33" fmla="*/ 70938 w 607428"/>
                <a:gd name="connsiteY33" fmla="*/ 343771 h 606722"/>
                <a:gd name="connsiteX34" fmla="*/ 70938 w 607428"/>
                <a:gd name="connsiteY34" fmla="*/ 366076 h 606722"/>
                <a:gd name="connsiteX35" fmla="*/ 162033 w 607428"/>
                <a:gd name="connsiteY35" fmla="*/ 334909 h 606722"/>
                <a:gd name="connsiteX36" fmla="*/ 455783 w 607428"/>
                <a:gd name="connsiteY36" fmla="*/ 63721 h 606722"/>
                <a:gd name="connsiteX37" fmla="*/ 476036 w 607428"/>
                <a:gd name="connsiteY37" fmla="*/ 83938 h 606722"/>
                <a:gd name="connsiteX38" fmla="*/ 455783 w 607428"/>
                <a:gd name="connsiteY38" fmla="*/ 104155 h 606722"/>
                <a:gd name="connsiteX39" fmla="*/ 435530 w 607428"/>
                <a:gd name="connsiteY39" fmla="*/ 83938 h 606722"/>
                <a:gd name="connsiteX40" fmla="*/ 455783 w 607428"/>
                <a:gd name="connsiteY40" fmla="*/ 63721 h 606722"/>
                <a:gd name="connsiteX41" fmla="*/ 455725 w 607428"/>
                <a:gd name="connsiteY41" fmla="*/ 43462 h 606722"/>
                <a:gd name="connsiteX42" fmla="*/ 415227 w 607428"/>
                <a:gd name="connsiteY42" fmla="*/ 83903 h 606722"/>
                <a:gd name="connsiteX43" fmla="*/ 455725 w 607428"/>
                <a:gd name="connsiteY43" fmla="*/ 124343 h 606722"/>
                <a:gd name="connsiteX44" fmla="*/ 496222 w 607428"/>
                <a:gd name="connsiteY44" fmla="*/ 83903 h 606722"/>
                <a:gd name="connsiteX45" fmla="*/ 455725 w 607428"/>
                <a:gd name="connsiteY45" fmla="*/ 43462 h 606722"/>
                <a:gd name="connsiteX46" fmla="*/ 445578 w 607428"/>
                <a:gd name="connsiteY46" fmla="*/ 0 h 606722"/>
                <a:gd name="connsiteX47" fmla="*/ 536720 w 607428"/>
                <a:gd name="connsiteY47" fmla="*/ 91013 h 606722"/>
                <a:gd name="connsiteX48" fmla="*/ 445578 w 607428"/>
                <a:gd name="connsiteY48" fmla="*/ 182027 h 606722"/>
                <a:gd name="connsiteX49" fmla="*/ 428400 w 607428"/>
                <a:gd name="connsiteY49" fmla="*/ 179982 h 606722"/>
                <a:gd name="connsiteX50" fmla="*/ 413180 w 607428"/>
                <a:gd name="connsiteY50" fmla="*/ 198203 h 606722"/>
                <a:gd name="connsiteX51" fmla="*/ 405081 w 607428"/>
                <a:gd name="connsiteY51" fmla="*/ 202291 h 606722"/>
                <a:gd name="connsiteX52" fmla="*/ 374730 w 607428"/>
                <a:gd name="connsiteY52" fmla="*/ 202291 h 606722"/>
                <a:gd name="connsiteX53" fmla="*/ 374730 w 607428"/>
                <a:gd name="connsiteY53" fmla="*/ 232599 h 606722"/>
                <a:gd name="connsiteX54" fmla="*/ 364583 w 607428"/>
                <a:gd name="connsiteY54" fmla="*/ 242732 h 606722"/>
                <a:gd name="connsiteX55" fmla="*/ 334232 w 607428"/>
                <a:gd name="connsiteY55" fmla="*/ 242732 h 606722"/>
                <a:gd name="connsiteX56" fmla="*/ 334232 w 607428"/>
                <a:gd name="connsiteY56" fmla="*/ 273040 h 606722"/>
                <a:gd name="connsiteX57" fmla="*/ 324086 w 607428"/>
                <a:gd name="connsiteY57" fmla="*/ 283172 h 606722"/>
                <a:gd name="connsiteX58" fmla="*/ 283588 w 607428"/>
                <a:gd name="connsiteY58" fmla="*/ 283172 h 606722"/>
                <a:gd name="connsiteX59" fmla="*/ 283588 w 607428"/>
                <a:gd name="connsiteY59" fmla="*/ 313481 h 606722"/>
                <a:gd name="connsiteX60" fmla="*/ 273441 w 607428"/>
                <a:gd name="connsiteY60" fmla="*/ 323613 h 606722"/>
                <a:gd name="connsiteX61" fmla="*/ 222797 w 607428"/>
                <a:gd name="connsiteY61" fmla="*/ 323613 h 606722"/>
                <a:gd name="connsiteX62" fmla="*/ 212651 w 607428"/>
                <a:gd name="connsiteY62" fmla="*/ 315525 h 606722"/>
                <a:gd name="connsiteX63" fmla="*/ 202593 w 607428"/>
                <a:gd name="connsiteY63" fmla="*/ 264952 h 606722"/>
                <a:gd name="connsiteX64" fmla="*/ 205619 w 607428"/>
                <a:gd name="connsiteY64" fmla="*/ 255886 h 606722"/>
                <a:gd name="connsiteX65" fmla="*/ 356484 w 607428"/>
                <a:gd name="connsiteY65" fmla="*/ 108167 h 606722"/>
                <a:gd name="connsiteX66" fmla="*/ 354437 w 607428"/>
                <a:gd name="connsiteY66" fmla="*/ 91013 h 606722"/>
                <a:gd name="connsiteX67" fmla="*/ 445578 w 607428"/>
                <a:gd name="connsiteY6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428" h="606722">
                  <a:moveTo>
                    <a:pt x="20293" y="364032"/>
                  </a:moveTo>
                  <a:lnTo>
                    <a:pt x="20293" y="586461"/>
                  </a:lnTo>
                  <a:lnTo>
                    <a:pt x="50645" y="586461"/>
                  </a:lnTo>
                  <a:lnTo>
                    <a:pt x="50645" y="576330"/>
                  </a:lnTo>
                  <a:lnTo>
                    <a:pt x="50645" y="379228"/>
                  </a:lnTo>
                  <a:lnTo>
                    <a:pt x="50645" y="364032"/>
                  </a:lnTo>
                  <a:close/>
                  <a:moveTo>
                    <a:pt x="162033" y="334909"/>
                  </a:moveTo>
                  <a:cubicBezTo>
                    <a:pt x="172923" y="335712"/>
                    <a:pt x="183309" y="338994"/>
                    <a:pt x="192432" y="345815"/>
                  </a:cubicBezTo>
                  <a:cubicBezTo>
                    <a:pt x="207652" y="356923"/>
                    <a:pt x="228925" y="364032"/>
                    <a:pt x="250108" y="364032"/>
                  </a:cubicBezTo>
                  <a:lnTo>
                    <a:pt x="289627" y="364032"/>
                  </a:lnTo>
                  <a:cubicBezTo>
                    <a:pt x="318999" y="364032"/>
                    <a:pt x="346324" y="378162"/>
                    <a:pt x="362523" y="401444"/>
                  </a:cubicBezTo>
                  <a:cubicBezTo>
                    <a:pt x="368665" y="410508"/>
                    <a:pt x="366617" y="424727"/>
                    <a:pt x="364570" y="424727"/>
                  </a:cubicBezTo>
                  <a:lnTo>
                    <a:pt x="212636" y="424727"/>
                  </a:lnTo>
                  <a:cubicBezTo>
                    <a:pt x="181306" y="424727"/>
                    <a:pt x="162081" y="439834"/>
                    <a:pt x="162081" y="465160"/>
                  </a:cubicBezTo>
                  <a:cubicBezTo>
                    <a:pt x="162081" y="471203"/>
                    <a:pt x="166086" y="475291"/>
                    <a:pt x="172138" y="475291"/>
                  </a:cubicBezTo>
                  <a:cubicBezTo>
                    <a:pt x="178280" y="475291"/>
                    <a:pt x="182285" y="471203"/>
                    <a:pt x="182285" y="465160"/>
                  </a:cubicBezTo>
                  <a:cubicBezTo>
                    <a:pt x="182285" y="460095"/>
                    <a:pt x="182285" y="444899"/>
                    <a:pt x="212636" y="444899"/>
                  </a:cubicBezTo>
                  <a:lnTo>
                    <a:pt x="364570" y="444899"/>
                  </a:lnTo>
                  <a:cubicBezTo>
                    <a:pt x="366617" y="444899"/>
                    <a:pt x="368665" y="443922"/>
                    <a:pt x="371691" y="443922"/>
                  </a:cubicBezTo>
                  <a:cubicBezTo>
                    <a:pt x="378722" y="437879"/>
                    <a:pt x="388869" y="435835"/>
                    <a:pt x="398037" y="434768"/>
                  </a:cubicBezTo>
                  <a:cubicBezTo>
                    <a:pt x="413168" y="433791"/>
                    <a:pt x="426341" y="430770"/>
                    <a:pt x="434440" y="426682"/>
                  </a:cubicBezTo>
                  <a:lnTo>
                    <a:pt x="521578" y="373096"/>
                  </a:lnTo>
                  <a:cubicBezTo>
                    <a:pt x="567149" y="348836"/>
                    <a:pt x="584327" y="349902"/>
                    <a:pt x="602573" y="374163"/>
                  </a:cubicBezTo>
                  <a:cubicBezTo>
                    <a:pt x="610673" y="386248"/>
                    <a:pt x="608626" y="404466"/>
                    <a:pt x="596521" y="414596"/>
                  </a:cubicBezTo>
                  <a:lnTo>
                    <a:pt x="443608" y="531898"/>
                  </a:lnTo>
                  <a:cubicBezTo>
                    <a:pt x="433461" y="541940"/>
                    <a:pt x="422335" y="547005"/>
                    <a:pt x="410142" y="549049"/>
                  </a:cubicBezTo>
                  <a:cubicBezTo>
                    <a:pt x="406136" y="550115"/>
                    <a:pt x="401063" y="551093"/>
                    <a:pt x="395990" y="551093"/>
                  </a:cubicBezTo>
                  <a:lnTo>
                    <a:pt x="264349" y="571265"/>
                  </a:lnTo>
                  <a:cubicBezTo>
                    <a:pt x="244056" y="574375"/>
                    <a:pt x="222783" y="576330"/>
                    <a:pt x="202579" y="576330"/>
                  </a:cubicBezTo>
                  <a:lnTo>
                    <a:pt x="70938" y="576330"/>
                  </a:lnTo>
                  <a:lnTo>
                    <a:pt x="70938" y="606722"/>
                  </a:lnTo>
                  <a:lnTo>
                    <a:pt x="0" y="606722"/>
                  </a:lnTo>
                  <a:lnTo>
                    <a:pt x="0" y="343771"/>
                  </a:lnTo>
                  <a:lnTo>
                    <a:pt x="70938" y="343771"/>
                  </a:lnTo>
                  <a:lnTo>
                    <a:pt x="70938" y="366076"/>
                  </a:lnTo>
                  <a:cubicBezTo>
                    <a:pt x="92166" y="352413"/>
                    <a:pt x="129365" y="332502"/>
                    <a:pt x="162033" y="334909"/>
                  </a:cubicBezTo>
                  <a:close/>
                  <a:moveTo>
                    <a:pt x="455783" y="63721"/>
                  </a:moveTo>
                  <a:cubicBezTo>
                    <a:pt x="466968" y="63721"/>
                    <a:pt x="476036" y="72772"/>
                    <a:pt x="476036" y="83938"/>
                  </a:cubicBezTo>
                  <a:cubicBezTo>
                    <a:pt x="476036" y="95104"/>
                    <a:pt x="466968" y="104155"/>
                    <a:pt x="455783" y="104155"/>
                  </a:cubicBezTo>
                  <a:cubicBezTo>
                    <a:pt x="444598" y="104155"/>
                    <a:pt x="435530" y="95104"/>
                    <a:pt x="435530" y="83938"/>
                  </a:cubicBezTo>
                  <a:cubicBezTo>
                    <a:pt x="435530" y="72772"/>
                    <a:pt x="444598" y="63721"/>
                    <a:pt x="455783" y="63721"/>
                  </a:cubicBezTo>
                  <a:close/>
                  <a:moveTo>
                    <a:pt x="455725" y="43462"/>
                  </a:moveTo>
                  <a:cubicBezTo>
                    <a:pt x="433474" y="43462"/>
                    <a:pt x="415227" y="61683"/>
                    <a:pt x="415227" y="83903"/>
                  </a:cubicBezTo>
                  <a:cubicBezTo>
                    <a:pt x="415227" y="106212"/>
                    <a:pt x="433474" y="124343"/>
                    <a:pt x="455725" y="124343"/>
                  </a:cubicBezTo>
                  <a:cubicBezTo>
                    <a:pt x="477976" y="124343"/>
                    <a:pt x="496222" y="106212"/>
                    <a:pt x="496222" y="83903"/>
                  </a:cubicBezTo>
                  <a:cubicBezTo>
                    <a:pt x="496222" y="61683"/>
                    <a:pt x="477976" y="43462"/>
                    <a:pt x="455725" y="43462"/>
                  </a:cubicBezTo>
                  <a:close/>
                  <a:moveTo>
                    <a:pt x="445578" y="0"/>
                  </a:moveTo>
                  <a:cubicBezTo>
                    <a:pt x="496222" y="0"/>
                    <a:pt x="536720" y="40440"/>
                    <a:pt x="536720" y="91013"/>
                  </a:cubicBezTo>
                  <a:cubicBezTo>
                    <a:pt x="536720" y="141586"/>
                    <a:pt x="496222" y="182027"/>
                    <a:pt x="445578" y="182027"/>
                  </a:cubicBezTo>
                  <a:cubicBezTo>
                    <a:pt x="439526" y="182027"/>
                    <a:pt x="433474" y="181049"/>
                    <a:pt x="428400" y="179982"/>
                  </a:cubicBezTo>
                  <a:cubicBezTo>
                    <a:pt x="421280" y="188070"/>
                    <a:pt x="413180" y="198203"/>
                    <a:pt x="413180" y="198203"/>
                  </a:cubicBezTo>
                  <a:cubicBezTo>
                    <a:pt x="411133" y="201225"/>
                    <a:pt x="408107" y="202291"/>
                    <a:pt x="405081" y="202291"/>
                  </a:cubicBezTo>
                  <a:lnTo>
                    <a:pt x="374730" y="202291"/>
                  </a:lnTo>
                  <a:lnTo>
                    <a:pt x="374730" y="232599"/>
                  </a:lnTo>
                  <a:cubicBezTo>
                    <a:pt x="374730" y="238643"/>
                    <a:pt x="370636" y="242732"/>
                    <a:pt x="364583" y="242732"/>
                  </a:cubicBezTo>
                  <a:lnTo>
                    <a:pt x="334232" y="242732"/>
                  </a:lnTo>
                  <a:lnTo>
                    <a:pt x="334232" y="273040"/>
                  </a:lnTo>
                  <a:cubicBezTo>
                    <a:pt x="334232" y="279084"/>
                    <a:pt x="330138" y="283172"/>
                    <a:pt x="324086" y="283172"/>
                  </a:cubicBezTo>
                  <a:lnTo>
                    <a:pt x="283588" y="283172"/>
                  </a:lnTo>
                  <a:lnTo>
                    <a:pt x="283588" y="313481"/>
                  </a:lnTo>
                  <a:cubicBezTo>
                    <a:pt x="283588" y="319525"/>
                    <a:pt x="279494" y="323613"/>
                    <a:pt x="273441" y="323613"/>
                  </a:cubicBezTo>
                  <a:lnTo>
                    <a:pt x="222797" y="323613"/>
                  </a:lnTo>
                  <a:cubicBezTo>
                    <a:pt x="217724" y="323613"/>
                    <a:pt x="213719" y="320591"/>
                    <a:pt x="212651" y="315525"/>
                  </a:cubicBezTo>
                  <a:lnTo>
                    <a:pt x="202593" y="264952"/>
                  </a:lnTo>
                  <a:cubicBezTo>
                    <a:pt x="202593" y="261930"/>
                    <a:pt x="203572" y="257841"/>
                    <a:pt x="205619" y="255886"/>
                  </a:cubicBezTo>
                  <a:lnTo>
                    <a:pt x="356484" y="108167"/>
                  </a:lnTo>
                  <a:cubicBezTo>
                    <a:pt x="355505" y="103190"/>
                    <a:pt x="354437" y="97057"/>
                    <a:pt x="354437" y="91013"/>
                  </a:cubicBezTo>
                  <a:cubicBezTo>
                    <a:pt x="354437" y="40440"/>
                    <a:pt x="394934" y="0"/>
                    <a:pt x="44557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1249CAA-F1DE-4CA6-965C-07E28C7BE0D7}"/>
              </a:ext>
            </a:extLst>
          </p:cNvPr>
          <p:cNvSpPr txBox="1"/>
          <p:nvPr/>
        </p:nvSpPr>
        <p:spPr>
          <a:xfrm>
            <a:off x="8478356" y="447984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5CF1E5D-BE93-4157-AC19-3FEB7EF83B16}"/>
              </a:ext>
            </a:extLst>
          </p:cNvPr>
          <p:cNvSpPr txBox="1"/>
          <p:nvPr/>
        </p:nvSpPr>
        <p:spPr>
          <a:xfrm>
            <a:off x="8349874" y="4977273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33" name="Group 53">
            <a:extLst>
              <a:ext uri="{FF2B5EF4-FFF2-40B4-BE49-F238E27FC236}">
                <a16:creationId xmlns:a16="http://schemas.microsoft.com/office/drawing/2014/main" id="{2C8CF868-4E71-4B27-9F8D-01532C908355}"/>
              </a:ext>
            </a:extLst>
          </p:cNvPr>
          <p:cNvGrpSpPr/>
          <p:nvPr/>
        </p:nvGrpSpPr>
        <p:grpSpPr>
          <a:xfrm>
            <a:off x="9464042" y="3178024"/>
            <a:ext cx="953392" cy="908352"/>
            <a:chOff x="1774568" y="3178024"/>
            <a:chExt cx="953392" cy="90835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096864CD-5CE7-4B98-86A6-9E3CA213E7CE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583C305-D707-4D90-824D-14E8BDC9ADE9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6958643B-E9E1-47C6-88BC-E73105A35D75}"/>
                </a:ext>
              </a:extLst>
            </p:cNvPr>
            <p:cNvSpPr/>
            <p:nvPr/>
          </p:nvSpPr>
          <p:spPr>
            <a:xfrm>
              <a:off x="2050094" y="3427678"/>
              <a:ext cx="402338" cy="409044"/>
            </a:xfrm>
            <a:custGeom>
              <a:avLst/>
              <a:gdLst>
                <a:gd name="connsiteX0" fmla="*/ 385027 w 596852"/>
                <a:gd name="connsiteY0" fmla="*/ 252940 h 606800"/>
                <a:gd name="connsiteX1" fmla="*/ 365547 w 596852"/>
                <a:gd name="connsiteY1" fmla="*/ 272390 h 606800"/>
                <a:gd name="connsiteX2" fmla="*/ 365547 w 596852"/>
                <a:gd name="connsiteY2" fmla="*/ 285947 h 606800"/>
                <a:gd name="connsiteX3" fmla="*/ 372312 w 596852"/>
                <a:gd name="connsiteY3" fmla="*/ 288725 h 606800"/>
                <a:gd name="connsiteX4" fmla="*/ 379125 w 596852"/>
                <a:gd name="connsiteY4" fmla="*/ 285947 h 606800"/>
                <a:gd name="connsiteX5" fmla="*/ 398606 w 596852"/>
                <a:gd name="connsiteY5" fmla="*/ 266497 h 606800"/>
                <a:gd name="connsiteX6" fmla="*/ 398606 w 596852"/>
                <a:gd name="connsiteY6" fmla="*/ 252940 h 606800"/>
                <a:gd name="connsiteX7" fmla="*/ 385027 w 596852"/>
                <a:gd name="connsiteY7" fmla="*/ 252940 h 606800"/>
                <a:gd name="connsiteX8" fmla="*/ 256602 w 596852"/>
                <a:gd name="connsiteY8" fmla="*/ 251001 h 606800"/>
                <a:gd name="connsiteX9" fmla="*/ 295311 w 596852"/>
                <a:gd name="connsiteY9" fmla="*/ 307103 h 606800"/>
                <a:gd name="connsiteX10" fmla="*/ 358005 w 596852"/>
                <a:gd name="connsiteY10" fmla="*/ 348640 h 606800"/>
                <a:gd name="connsiteX11" fmla="*/ 358053 w 596852"/>
                <a:gd name="connsiteY11" fmla="*/ 348688 h 606800"/>
                <a:gd name="connsiteX12" fmla="*/ 106176 w 596852"/>
                <a:gd name="connsiteY12" fmla="*/ 600261 h 606800"/>
                <a:gd name="connsiteX13" fmla="*/ 74613 w 596852"/>
                <a:gd name="connsiteY13" fmla="*/ 600261 h 606800"/>
                <a:gd name="connsiteX14" fmla="*/ 6547 w 596852"/>
                <a:gd name="connsiteY14" fmla="*/ 532277 h 606800"/>
                <a:gd name="connsiteX15" fmla="*/ 6547 w 596852"/>
                <a:gd name="connsiteY15" fmla="*/ 500753 h 606800"/>
                <a:gd name="connsiteX16" fmla="*/ 358733 w 596852"/>
                <a:gd name="connsiteY16" fmla="*/ 226688 h 606800"/>
                <a:gd name="connsiteX17" fmla="*/ 339253 w 596852"/>
                <a:gd name="connsiteY17" fmla="*/ 246137 h 606800"/>
                <a:gd name="connsiteX18" fmla="*/ 339253 w 596852"/>
                <a:gd name="connsiteY18" fmla="*/ 259695 h 606800"/>
                <a:gd name="connsiteX19" fmla="*/ 346018 w 596852"/>
                <a:gd name="connsiteY19" fmla="*/ 262473 h 606800"/>
                <a:gd name="connsiteX20" fmla="*/ 352832 w 596852"/>
                <a:gd name="connsiteY20" fmla="*/ 259695 h 606800"/>
                <a:gd name="connsiteX21" fmla="*/ 372312 w 596852"/>
                <a:gd name="connsiteY21" fmla="*/ 240245 h 606800"/>
                <a:gd name="connsiteX22" fmla="*/ 372312 w 596852"/>
                <a:gd name="connsiteY22" fmla="*/ 226688 h 606800"/>
                <a:gd name="connsiteX23" fmla="*/ 358733 w 596852"/>
                <a:gd name="connsiteY23" fmla="*/ 226688 h 606800"/>
                <a:gd name="connsiteX24" fmla="*/ 332440 w 596852"/>
                <a:gd name="connsiteY24" fmla="*/ 200436 h 606800"/>
                <a:gd name="connsiteX25" fmla="*/ 312959 w 596852"/>
                <a:gd name="connsiteY25" fmla="*/ 219885 h 606800"/>
                <a:gd name="connsiteX26" fmla="*/ 312959 w 596852"/>
                <a:gd name="connsiteY26" fmla="*/ 233443 h 606800"/>
                <a:gd name="connsiteX27" fmla="*/ 319773 w 596852"/>
                <a:gd name="connsiteY27" fmla="*/ 236269 h 606800"/>
                <a:gd name="connsiteX28" fmla="*/ 326538 w 596852"/>
                <a:gd name="connsiteY28" fmla="*/ 233443 h 606800"/>
                <a:gd name="connsiteX29" fmla="*/ 346018 w 596852"/>
                <a:gd name="connsiteY29" fmla="*/ 213993 h 606800"/>
                <a:gd name="connsiteX30" fmla="*/ 346018 w 596852"/>
                <a:gd name="connsiteY30" fmla="*/ 200436 h 606800"/>
                <a:gd name="connsiteX31" fmla="*/ 332440 w 596852"/>
                <a:gd name="connsiteY31" fmla="*/ 200436 h 606800"/>
                <a:gd name="connsiteX32" fmla="*/ 569108 w 596852"/>
                <a:gd name="connsiteY32" fmla="*/ 93394 h 606800"/>
                <a:gd name="connsiteX33" fmla="*/ 582458 w 596852"/>
                <a:gd name="connsiteY33" fmla="*/ 103921 h 606800"/>
                <a:gd name="connsiteX34" fmla="*/ 559525 w 596852"/>
                <a:gd name="connsiteY34" fmla="*/ 280639 h 606800"/>
                <a:gd name="connsiteX35" fmla="*/ 532369 w 596852"/>
                <a:gd name="connsiteY35" fmla="*/ 282076 h 606800"/>
                <a:gd name="connsiteX36" fmla="*/ 463570 w 596852"/>
                <a:gd name="connsiteY36" fmla="*/ 213382 h 606800"/>
                <a:gd name="connsiteX37" fmla="*/ 463570 w 596852"/>
                <a:gd name="connsiteY37" fmla="*/ 187609 h 606800"/>
                <a:gd name="connsiteX38" fmla="*/ 552808 w 596852"/>
                <a:gd name="connsiteY38" fmla="*/ 98460 h 606800"/>
                <a:gd name="connsiteX39" fmla="*/ 569108 w 596852"/>
                <a:gd name="connsiteY39" fmla="*/ 93394 h 606800"/>
                <a:gd name="connsiteX40" fmla="*/ 429313 w 596852"/>
                <a:gd name="connsiteY40" fmla="*/ 0 h 606800"/>
                <a:gd name="connsiteX41" fmla="*/ 500949 w 596852"/>
                <a:gd name="connsiteY41" fmla="*/ 15378 h 606800"/>
                <a:gd name="connsiteX42" fmla="*/ 505843 w 596852"/>
                <a:gd name="connsiteY42" fmla="*/ 42348 h 606800"/>
                <a:gd name="connsiteX43" fmla="*/ 398366 w 596852"/>
                <a:gd name="connsiteY43" fmla="*/ 149656 h 606800"/>
                <a:gd name="connsiteX44" fmla="*/ 398366 w 596852"/>
                <a:gd name="connsiteY44" fmla="*/ 196891 h 606800"/>
                <a:gd name="connsiteX45" fmla="*/ 505939 w 596852"/>
                <a:gd name="connsiteY45" fmla="*/ 304342 h 606800"/>
                <a:gd name="connsiteX46" fmla="*/ 501093 w 596852"/>
                <a:gd name="connsiteY46" fmla="*/ 331122 h 606800"/>
                <a:gd name="connsiteX47" fmla="*/ 429313 w 596852"/>
                <a:gd name="connsiteY47" fmla="*/ 346547 h 606800"/>
                <a:gd name="connsiteX48" fmla="*/ 370489 w 596852"/>
                <a:gd name="connsiteY48" fmla="*/ 336343 h 606800"/>
                <a:gd name="connsiteX49" fmla="*/ 306626 w 596852"/>
                <a:gd name="connsiteY49" fmla="*/ 295815 h 606800"/>
                <a:gd name="connsiteX50" fmla="*/ 268769 w 596852"/>
                <a:gd name="connsiteY50" fmla="*/ 238856 h 606800"/>
                <a:gd name="connsiteX51" fmla="*/ 306626 w 596852"/>
                <a:gd name="connsiteY51" fmla="*/ 50732 h 606800"/>
                <a:gd name="connsiteX52" fmla="*/ 429313 w 596852"/>
                <a:gd name="connsiteY52" fmla="*/ 0 h 6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6852" h="606800">
                  <a:moveTo>
                    <a:pt x="385027" y="252940"/>
                  </a:moveTo>
                  <a:lnTo>
                    <a:pt x="365547" y="272390"/>
                  </a:lnTo>
                  <a:cubicBezTo>
                    <a:pt x="361804" y="276126"/>
                    <a:pt x="361804" y="282210"/>
                    <a:pt x="365547" y="285947"/>
                  </a:cubicBezTo>
                  <a:cubicBezTo>
                    <a:pt x="367418" y="287815"/>
                    <a:pt x="369865" y="288725"/>
                    <a:pt x="372312" y="288725"/>
                  </a:cubicBezTo>
                  <a:cubicBezTo>
                    <a:pt x="374759" y="288725"/>
                    <a:pt x="377254" y="287815"/>
                    <a:pt x="379125" y="285947"/>
                  </a:cubicBezTo>
                  <a:lnTo>
                    <a:pt x="398606" y="266497"/>
                  </a:lnTo>
                  <a:cubicBezTo>
                    <a:pt x="402348" y="262761"/>
                    <a:pt x="402348" y="256677"/>
                    <a:pt x="398606" y="252940"/>
                  </a:cubicBezTo>
                  <a:cubicBezTo>
                    <a:pt x="394863" y="249203"/>
                    <a:pt x="388770" y="249203"/>
                    <a:pt x="385027" y="252940"/>
                  </a:cubicBezTo>
                  <a:close/>
                  <a:moveTo>
                    <a:pt x="256602" y="251001"/>
                  </a:moveTo>
                  <a:cubicBezTo>
                    <a:pt x="265955" y="271937"/>
                    <a:pt x="278955" y="290766"/>
                    <a:pt x="295311" y="307103"/>
                  </a:cubicBezTo>
                  <a:cubicBezTo>
                    <a:pt x="313395" y="325165"/>
                    <a:pt x="334501" y="339154"/>
                    <a:pt x="358005" y="348640"/>
                  </a:cubicBezTo>
                  <a:cubicBezTo>
                    <a:pt x="358005" y="348688"/>
                    <a:pt x="358053" y="348688"/>
                    <a:pt x="358053" y="348688"/>
                  </a:cubicBezTo>
                  <a:lnTo>
                    <a:pt x="106176" y="600261"/>
                  </a:lnTo>
                  <a:cubicBezTo>
                    <a:pt x="97446" y="608980"/>
                    <a:pt x="83295" y="608980"/>
                    <a:pt x="74613" y="600261"/>
                  </a:cubicBezTo>
                  <a:lnTo>
                    <a:pt x="6547" y="532277"/>
                  </a:lnTo>
                  <a:cubicBezTo>
                    <a:pt x="-2183" y="523605"/>
                    <a:pt x="-2183" y="509472"/>
                    <a:pt x="6547" y="500753"/>
                  </a:cubicBezTo>
                  <a:close/>
                  <a:moveTo>
                    <a:pt x="358733" y="226688"/>
                  </a:moveTo>
                  <a:lnTo>
                    <a:pt x="339253" y="246137"/>
                  </a:lnTo>
                  <a:cubicBezTo>
                    <a:pt x="335511" y="249874"/>
                    <a:pt x="335511" y="255958"/>
                    <a:pt x="339253" y="259695"/>
                  </a:cubicBezTo>
                  <a:cubicBezTo>
                    <a:pt x="341124" y="261563"/>
                    <a:pt x="343571" y="262473"/>
                    <a:pt x="346018" y="262473"/>
                  </a:cubicBezTo>
                  <a:cubicBezTo>
                    <a:pt x="348513" y="262473"/>
                    <a:pt x="350960" y="261563"/>
                    <a:pt x="352832" y="259695"/>
                  </a:cubicBezTo>
                  <a:lnTo>
                    <a:pt x="372312" y="240245"/>
                  </a:lnTo>
                  <a:cubicBezTo>
                    <a:pt x="376055" y="236509"/>
                    <a:pt x="376055" y="230425"/>
                    <a:pt x="372312" y="226688"/>
                  </a:cubicBezTo>
                  <a:cubicBezTo>
                    <a:pt x="368569" y="222951"/>
                    <a:pt x="362476" y="222951"/>
                    <a:pt x="358733" y="226688"/>
                  </a:cubicBezTo>
                  <a:close/>
                  <a:moveTo>
                    <a:pt x="332440" y="200436"/>
                  </a:moveTo>
                  <a:lnTo>
                    <a:pt x="312959" y="219885"/>
                  </a:lnTo>
                  <a:cubicBezTo>
                    <a:pt x="309217" y="223622"/>
                    <a:pt x="309217" y="229706"/>
                    <a:pt x="312959" y="233443"/>
                  </a:cubicBezTo>
                  <a:cubicBezTo>
                    <a:pt x="314831" y="235311"/>
                    <a:pt x="317278" y="236269"/>
                    <a:pt x="319773" y="236269"/>
                  </a:cubicBezTo>
                  <a:cubicBezTo>
                    <a:pt x="322220" y="236269"/>
                    <a:pt x="324667" y="235311"/>
                    <a:pt x="326538" y="233443"/>
                  </a:cubicBezTo>
                  <a:lnTo>
                    <a:pt x="346018" y="213993"/>
                  </a:lnTo>
                  <a:cubicBezTo>
                    <a:pt x="349761" y="210256"/>
                    <a:pt x="349761" y="204172"/>
                    <a:pt x="346018" y="200436"/>
                  </a:cubicBezTo>
                  <a:cubicBezTo>
                    <a:pt x="342276" y="196699"/>
                    <a:pt x="336182" y="196699"/>
                    <a:pt x="332440" y="200436"/>
                  </a:cubicBezTo>
                  <a:close/>
                  <a:moveTo>
                    <a:pt x="569108" y="93394"/>
                  </a:moveTo>
                  <a:cubicBezTo>
                    <a:pt x="574745" y="94424"/>
                    <a:pt x="579891" y="98053"/>
                    <a:pt x="582458" y="103921"/>
                  </a:cubicBezTo>
                  <a:cubicBezTo>
                    <a:pt x="607502" y="161406"/>
                    <a:pt x="599874" y="229717"/>
                    <a:pt x="559525" y="280639"/>
                  </a:cubicBezTo>
                  <a:cubicBezTo>
                    <a:pt x="552760" y="289118"/>
                    <a:pt x="540046" y="289741"/>
                    <a:pt x="532369" y="282076"/>
                  </a:cubicBezTo>
                  <a:lnTo>
                    <a:pt x="463570" y="213382"/>
                  </a:lnTo>
                  <a:cubicBezTo>
                    <a:pt x="456421" y="206244"/>
                    <a:pt x="456421" y="194699"/>
                    <a:pt x="463570" y="187609"/>
                  </a:cubicBezTo>
                  <a:lnTo>
                    <a:pt x="552808" y="98460"/>
                  </a:lnTo>
                  <a:cubicBezTo>
                    <a:pt x="557341" y="93933"/>
                    <a:pt x="563470" y="92364"/>
                    <a:pt x="569108" y="93394"/>
                  </a:cubicBezTo>
                  <a:close/>
                  <a:moveTo>
                    <a:pt x="429313" y="0"/>
                  </a:moveTo>
                  <a:cubicBezTo>
                    <a:pt x="453784" y="0"/>
                    <a:pt x="478254" y="5126"/>
                    <a:pt x="500949" y="15378"/>
                  </a:cubicBezTo>
                  <a:cubicBezTo>
                    <a:pt x="511553" y="20168"/>
                    <a:pt x="514096" y="34109"/>
                    <a:pt x="505843" y="42348"/>
                  </a:cubicBezTo>
                  <a:lnTo>
                    <a:pt x="398366" y="149656"/>
                  </a:lnTo>
                  <a:cubicBezTo>
                    <a:pt x="385267" y="162686"/>
                    <a:pt x="385267" y="183861"/>
                    <a:pt x="398366" y="196891"/>
                  </a:cubicBezTo>
                  <a:lnTo>
                    <a:pt x="505939" y="304342"/>
                  </a:lnTo>
                  <a:cubicBezTo>
                    <a:pt x="514144" y="312534"/>
                    <a:pt x="511601" y="326331"/>
                    <a:pt x="501093" y="331122"/>
                  </a:cubicBezTo>
                  <a:cubicBezTo>
                    <a:pt x="478350" y="341421"/>
                    <a:pt x="453832" y="346547"/>
                    <a:pt x="429313" y="346547"/>
                  </a:cubicBezTo>
                  <a:cubicBezTo>
                    <a:pt x="409401" y="346547"/>
                    <a:pt x="389441" y="343146"/>
                    <a:pt x="370489" y="336343"/>
                  </a:cubicBezTo>
                  <a:cubicBezTo>
                    <a:pt x="347170" y="327960"/>
                    <a:pt x="325291" y="314450"/>
                    <a:pt x="306626" y="295815"/>
                  </a:cubicBezTo>
                  <a:cubicBezTo>
                    <a:pt x="289833" y="279048"/>
                    <a:pt x="277214" y="259599"/>
                    <a:pt x="268769" y="238856"/>
                  </a:cubicBezTo>
                  <a:cubicBezTo>
                    <a:pt x="243243" y="176196"/>
                    <a:pt x="255862" y="101416"/>
                    <a:pt x="306626" y="50732"/>
                  </a:cubicBezTo>
                  <a:cubicBezTo>
                    <a:pt x="340501" y="16911"/>
                    <a:pt x="384931" y="0"/>
                    <a:pt x="4293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67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6011CAA-C381-41CC-B034-AB324611E310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07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A2E928-8DCA-447B-BD01-1DC90924D07D}"/>
              </a:ext>
            </a:extLst>
          </p:cNvPr>
          <p:cNvSpPr txBox="1"/>
          <p:nvPr/>
        </p:nvSpPr>
        <p:spPr>
          <a:xfrm>
            <a:off x="190469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7364D4-7782-4FE8-B4C3-12AA5D0F74B5}"/>
              </a:ext>
            </a:extLst>
          </p:cNvPr>
          <p:cNvSpPr txBox="1"/>
          <p:nvPr/>
        </p:nvSpPr>
        <p:spPr>
          <a:xfrm>
            <a:off x="1904690" y="521625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81C8D8-BC15-4DD1-8B07-322A4F71EBAE}"/>
              </a:ext>
            </a:extLst>
          </p:cNvPr>
          <p:cNvSpPr txBox="1"/>
          <p:nvPr/>
        </p:nvSpPr>
        <p:spPr>
          <a:xfrm>
            <a:off x="493237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0810AE-E396-477D-817C-EB37C9E82555}"/>
              </a:ext>
            </a:extLst>
          </p:cNvPr>
          <p:cNvSpPr txBox="1"/>
          <p:nvPr/>
        </p:nvSpPr>
        <p:spPr>
          <a:xfrm>
            <a:off x="4932370" y="521625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FE806-5F30-41DF-B70C-C2D1A1E8A598}"/>
              </a:ext>
            </a:extLst>
          </p:cNvPr>
          <p:cNvSpPr txBox="1"/>
          <p:nvPr/>
        </p:nvSpPr>
        <p:spPr>
          <a:xfrm>
            <a:off x="7960051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22754-D746-46B0-99D9-C4137092C139}"/>
              </a:ext>
            </a:extLst>
          </p:cNvPr>
          <p:cNvSpPr txBox="1"/>
          <p:nvPr/>
        </p:nvSpPr>
        <p:spPr>
          <a:xfrm>
            <a:off x="7960051" y="521625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A2465A4-A686-42EE-AD5F-2C90EC4244D1}"/>
              </a:ext>
            </a:extLst>
          </p:cNvPr>
          <p:cNvGrpSpPr/>
          <p:nvPr/>
        </p:nvGrpSpPr>
        <p:grpSpPr>
          <a:xfrm>
            <a:off x="664280" y="3127472"/>
            <a:ext cx="10858500" cy="1318308"/>
            <a:chOff x="664280" y="3127472"/>
            <a:chExt cx="10858500" cy="1318308"/>
          </a:xfrm>
        </p:grpSpPr>
        <p:sp>
          <p:nvSpPr>
            <p:cNvPr id="17" name="left-arrowhead_45248">
              <a:extLst>
                <a:ext uri="{FF2B5EF4-FFF2-40B4-BE49-F238E27FC236}">
                  <a16:creationId xmlns:a16="http://schemas.microsoft.com/office/drawing/2014/main" id="{3E6CFFAF-E704-4489-A4C3-50585E3B6E7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257490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>
              <a:extLst>
                <a:ext uri="{FF2B5EF4-FFF2-40B4-BE49-F238E27FC236}">
                  <a16:creationId xmlns:a16="http://schemas.microsoft.com/office/drawing/2014/main" id="{6AF02FB5-BC34-4108-A43E-38079FC07F9F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08874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9" name="left-arrowhead_45248">
              <a:extLst>
                <a:ext uri="{FF2B5EF4-FFF2-40B4-BE49-F238E27FC236}">
                  <a16:creationId xmlns:a16="http://schemas.microsoft.com/office/drawing/2014/main" id="{7EA39DB2-EC25-4262-8602-48256A7597B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60258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0" name="left-arrowhead_45248">
              <a:extLst>
                <a:ext uri="{FF2B5EF4-FFF2-40B4-BE49-F238E27FC236}">
                  <a16:creationId xmlns:a16="http://schemas.microsoft.com/office/drawing/2014/main" id="{1CF9F4B3-35DB-4A71-86EE-AE9BBE07E3F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11642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1" name="left-arrowhead_45248">
              <a:extLst>
                <a:ext uri="{FF2B5EF4-FFF2-40B4-BE49-F238E27FC236}">
                  <a16:creationId xmlns:a16="http://schemas.microsoft.com/office/drawing/2014/main" id="{A0CE0121-D2E3-4C1A-9B94-B216028BEAC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8630267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964FBC6-C6E1-46EF-BA7C-306EAED1B7F8}"/>
                </a:ext>
              </a:extLst>
            </p:cNvPr>
            <p:cNvGrpSpPr/>
            <p:nvPr/>
          </p:nvGrpSpPr>
          <p:grpSpPr>
            <a:xfrm>
              <a:off x="664280" y="4116596"/>
              <a:ext cx="10858500" cy="310896"/>
              <a:chOff x="664280" y="4116596"/>
              <a:chExt cx="10858500" cy="310896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F15FDEA5-A1AE-4027-A3C2-75E1BAE76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427492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06CF629-52B4-4456-B497-BD43E871D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323860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C38B00A-6321-44BD-A1F9-55924B250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220228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0919999-4B1C-434A-A87B-EF297C7E5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116596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25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13160FB-413F-4BE8-BC66-843AB1B4A26B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08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EC935D-ABFB-4713-B966-280DB9F6937A}"/>
              </a:ext>
            </a:extLst>
          </p:cNvPr>
          <p:cNvGrpSpPr/>
          <p:nvPr/>
        </p:nvGrpSpPr>
        <p:grpSpPr>
          <a:xfrm>
            <a:off x="2987660" y="2655705"/>
            <a:ext cx="820800" cy="820800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5743C131-95FD-4816-8396-7181E504079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59DDF09C-A2B0-48C9-93E7-651E7AF2E13A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D49EF6B3-657A-45A5-A4FF-F5500EAB37AD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DF2E7-6DE3-42DE-A98F-F9E896C5DB88}"/>
              </a:ext>
            </a:extLst>
          </p:cNvPr>
          <p:cNvSpPr txBox="1"/>
          <p:nvPr/>
        </p:nvSpPr>
        <p:spPr>
          <a:xfrm>
            <a:off x="660400" y="2426665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829ED5-2D20-46AE-A830-4808972D6D94}"/>
              </a:ext>
            </a:extLst>
          </p:cNvPr>
          <p:cNvSpPr txBox="1"/>
          <p:nvPr/>
        </p:nvSpPr>
        <p:spPr>
          <a:xfrm>
            <a:off x="660400" y="2881995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AD4ABC-CC83-4F76-A438-3D709FA2B39D}"/>
              </a:ext>
            </a:extLst>
          </p:cNvPr>
          <p:cNvGrpSpPr/>
          <p:nvPr/>
        </p:nvGrpSpPr>
        <p:grpSpPr>
          <a:xfrm>
            <a:off x="2987660" y="4365820"/>
            <a:ext cx="820800" cy="820800"/>
            <a:chOff x="10010259" y="3170881"/>
            <a:chExt cx="820800" cy="820800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B6D5E821-3ECA-4A48-B5C9-13EA111EB314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3CD2AD8-AA7C-44A9-8D95-20A07968C91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1EF27DF7-EF85-4498-B99D-0261D3EFEEF7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6CE8E7D-0888-4187-8CA3-9AE67310A67C}"/>
              </a:ext>
            </a:extLst>
          </p:cNvPr>
          <p:cNvSpPr txBox="1"/>
          <p:nvPr/>
        </p:nvSpPr>
        <p:spPr>
          <a:xfrm>
            <a:off x="660400" y="4206056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00027E-1F97-4DFF-B57D-42269882B417}"/>
              </a:ext>
            </a:extLst>
          </p:cNvPr>
          <p:cNvSpPr txBox="1"/>
          <p:nvPr/>
        </p:nvSpPr>
        <p:spPr>
          <a:xfrm>
            <a:off x="660400" y="4661386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6E0FFD5-0132-487E-8DF7-346162E3BF1A}"/>
              </a:ext>
            </a:extLst>
          </p:cNvPr>
          <p:cNvGrpSpPr/>
          <p:nvPr/>
        </p:nvGrpSpPr>
        <p:grpSpPr>
          <a:xfrm>
            <a:off x="5685600" y="4365820"/>
            <a:ext cx="820800" cy="820800"/>
            <a:chOff x="10010259" y="3170881"/>
            <a:chExt cx="820800" cy="820800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BE9B4E27-D3A0-4E7C-9AC4-B05C2E68527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8C738A7A-9F60-40AC-ACD1-DB9D69F816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E88F279E-0C9C-4C6C-9F51-B84297D09750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D489825-C04F-4C2E-BDDC-F4D234DE2BD5}"/>
              </a:ext>
            </a:extLst>
          </p:cNvPr>
          <p:cNvSpPr txBox="1"/>
          <p:nvPr/>
        </p:nvSpPr>
        <p:spPr>
          <a:xfrm>
            <a:off x="4932370" y="5317152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3E9A62C-2B0E-4D64-8578-525ED0ABFE29}"/>
              </a:ext>
            </a:extLst>
          </p:cNvPr>
          <p:cNvSpPr txBox="1"/>
          <p:nvPr/>
        </p:nvSpPr>
        <p:spPr>
          <a:xfrm>
            <a:off x="4252533" y="5717262"/>
            <a:ext cx="368693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AB419AA-0747-41D2-A7FF-572A0693B2DF}"/>
              </a:ext>
            </a:extLst>
          </p:cNvPr>
          <p:cNvGrpSpPr/>
          <p:nvPr/>
        </p:nvGrpSpPr>
        <p:grpSpPr>
          <a:xfrm>
            <a:off x="8383540" y="4365820"/>
            <a:ext cx="820800" cy="820800"/>
            <a:chOff x="10010259" y="3170881"/>
            <a:chExt cx="820800" cy="820800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D8D1A26-6A91-46EF-A08C-91C2114622B4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C72BA47C-2694-4D36-AD1B-D29A7DC623CC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DA7541DF-9D82-41F7-9CE8-58B2B1564FAE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334D317-F89C-4966-94A5-8D5E7C09DFAB}"/>
              </a:ext>
            </a:extLst>
          </p:cNvPr>
          <p:cNvSpPr txBox="1"/>
          <p:nvPr/>
        </p:nvSpPr>
        <p:spPr>
          <a:xfrm>
            <a:off x="9191640" y="4206056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F0EC76-797F-465B-959A-75EFB0D554BE}"/>
              </a:ext>
            </a:extLst>
          </p:cNvPr>
          <p:cNvSpPr txBox="1"/>
          <p:nvPr/>
        </p:nvSpPr>
        <p:spPr>
          <a:xfrm>
            <a:off x="9191640" y="4661386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A5C10E4-9895-43A6-857F-2ED4AFBC7324}"/>
              </a:ext>
            </a:extLst>
          </p:cNvPr>
          <p:cNvGrpSpPr/>
          <p:nvPr/>
        </p:nvGrpSpPr>
        <p:grpSpPr>
          <a:xfrm>
            <a:off x="8383540" y="2693123"/>
            <a:ext cx="820800" cy="820800"/>
            <a:chOff x="10010259" y="3170881"/>
            <a:chExt cx="820800" cy="820800"/>
          </a:xfrm>
        </p:grpSpPr>
        <p:sp>
          <p:nvSpPr>
            <p:cNvPr id="35" name="íṥļîḓê">
              <a:extLst>
                <a:ext uri="{FF2B5EF4-FFF2-40B4-BE49-F238E27FC236}">
                  <a16:creationId xmlns:a16="http://schemas.microsoft.com/office/drawing/2014/main" id="{C64E59FD-F764-4DA1-B093-B95153B94D5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8F62C242-88B5-4182-A1CB-A729B990C84E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3BC94BB-A095-40A2-9730-EB4FE8741624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5790F4CA-983B-467C-A2D2-C28C2AE8C564}"/>
              </a:ext>
            </a:extLst>
          </p:cNvPr>
          <p:cNvSpPr txBox="1"/>
          <p:nvPr/>
        </p:nvSpPr>
        <p:spPr>
          <a:xfrm>
            <a:off x="9191640" y="2426665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15A98D3-E9B4-484F-8E8B-0736AE5A398D}"/>
              </a:ext>
            </a:extLst>
          </p:cNvPr>
          <p:cNvSpPr txBox="1"/>
          <p:nvPr/>
        </p:nvSpPr>
        <p:spPr>
          <a:xfrm>
            <a:off x="9191640" y="2881995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主题和样式也有助于文档保持协调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52DC929-7D76-4F83-96F2-76EFA89C43F2}"/>
              </a:ext>
            </a:extLst>
          </p:cNvPr>
          <p:cNvCxnSpPr/>
          <p:nvPr/>
        </p:nvCxnSpPr>
        <p:spPr>
          <a:xfrm>
            <a:off x="4043414" y="4776220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6840043-7764-46B1-B7DB-5F12BAFF7F88}"/>
              </a:ext>
            </a:extLst>
          </p:cNvPr>
          <p:cNvCxnSpPr/>
          <p:nvPr/>
        </p:nvCxnSpPr>
        <p:spPr>
          <a:xfrm>
            <a:off x="6741354" y="4776220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7F22D85-DCF9-4BBE-9D9C-4A90FA318C34}"/>
              </a:ext>
            </a:extLst>
          </p:cNvPr>
          <p:cNvCxnSpPr>
            <a:cxnSpLocks/>
          </p:cNvCxnSpPr>
          <p:nvPr/>
        </p:nvCxnSpPr>
        <p:spPr>
          <a:xfrm flipV="1">
            <a:off x="8793940" y="3657517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CF1D06E-FFDF-4C42-987F-74841AF0A63C}"/>
              </a:ext>
            </a:extLst>
          </p:cNvPr>
          <p:cNvCxnSpPr>
            <a:cxnSpLocks/>
          </p:cNvCxnSpPr>
          <p:nvPr/>
        </p:nvCxnSpPr>
        <p:spPr>
          <a:xfrm>
            <a:off x="3398060" y="3638808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2759E0-1C49-4FC9-AC6F-C5DD998C020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BA2460-B06D-414A-822D-D68B99040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45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0F5459D7-A9C0-4041-BD6A-375F4BCB63BC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09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8BCDD3-614E-4EE3-977E-4C39C1CD1360}"/>
              </a:ext>
            </a:extLst>
          </p:cNvPr>
          <p:cNvGrpSpPr/>
          <p:nvPr/>
        </p:nvGrpSpPr>
        <p:grpSpPr>
          <a:xfrm>
            <a:off x="2987660" y="3489368"/>
            <a:ext cx="820800" cy="820800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F617D2D6-E403-48DD-827E-8D769789D5BD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6B23DC24-D3BD-434A-981D-C89ADBDE17A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3C1A99EE-4C41-4B73-B1CD-E52DBFE76F16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E69FAD7-6A6D-46BA-9A43-E92CD5722E45}"/>
              </a:ext>
            </a:extLst>
          </p:cNvPr>
          <p:cNvSpPr txBox="1"/>
          <p:nvPr/>
        </p:nvSpPr>
        <p:spPr>
          <a:xfrm>
            <a:off x="660400" y="3329604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48C9AA-1941-49C6-BE5B-53C77F475075}"/>
              </a:ext>
            </a:extLst>
          </p:cNvPr>
          <p:cNvSpPr txBox="1"/>
          <p:nvPr/>
        </p:nvSpPr>
        <p:spPr>
          <a:xfrm>
            <a:off x="660400" y="3784934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BABE95-C96F-4178-95BF-2F6D0BCB4E82}"/>
              </a:ext>
            </a:extLst>
          </p:cNvPr>
          <p:cNvGrpSpPr/>
          <p:nvPr/>
        </p:nvGrpSpPr>
        <p:grpSpPr>
          <a:xfrm>
            <a:off x="5685600" y="3489368"/>
            <a:ext cx="820800" cy="820800"/>
            <a:chOff x="10010259" y="3170881"/>
            <a:chExt cx="820800" cy="820800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E936F938-C933-4B8B-8AA9-849152339F97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55A154CB-91E4-4B73-97AB-B02435FD5411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6A61A0E7-EACE-49EA-889D-8D61C2E88C94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0D03E10-E9CF-48D7-BEB2-6D12DF5D7254}"/>
              </a:ext>
            </a:extLst>
          </p:cNvPr>
          <p:cNvSpPr txBox="1"/>
          <p:nvPr/>
        </p:nvSpPr>
        <p:spPr>
          <a:xfrm>
            <a:off x="4926657" y="4460294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39046F-CC44-4B91-BA8A-AEFEF1F40EB6}"/>
              </a:ext>
            </a:extLst>
          </p:cNvPr>
          <p:cNvSpPr txBox="1"/>
          <p:nvPr/>
        </p:nvSpPr>
        <p:spPr>
          <a:xfrm>
            <a:off x="4926657" y="4915624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442E4EE-E7AF-48BE-8373-842EDCE398C1}"/>
              </a:ext>
            </a:extLst>
          </p:cNvPr>
          <p:cNvGrpSpPr/>
          <p:nvPr/>
        </p:nvGrpSpPr>
        <p:grpSpPr>
          <a:xfrm>
            <a:off x="8383540" y="3489368"/>
            <a:ext cx="820800" cy="820800"/>
            <a:chOff x="10010259" y="3170881"/>
            <a:chExt cx="820800" cy="820800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4077CC38-759E-47D2-85A6-82A9AFE8D862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B99DB6FB-A030-4A3D-A6B7-443A3F987E42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BD11FFEA-00E2-4547-BB8B-A0E72F623E02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3045D6D-BD58-40C7-9D33-1645C4D5AD50}"/>
              </a:ext>
            </a:extLst>
          </p:cNvPr>
          <p:cNvSpPr txBox="1"/>
          <p:nvPr/>
        </p:nvSpPr>
        <p:spPr>
          <a:xfrm>
            <a:off x="9191640" y="3329604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E81DB2-0A48-4DCA-8883-884CD4464E17}"/>
              </a:ext>
            </a:extLst>
          </p:cNvPr>
          <p:cNvSpPr txBox="1"/>
          <p:nvPr/>
        </p:nvSpPr>
        <p:spPr>
          <a:xfrm>
            <a:off x="9191640" y="3784934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D319BD3-19D5-4F8A-B288-A7C150C88D1A}"/>
              </a:ext>
            </a:extLst>
          </p:cNvPr>
          <p:cNvCxnSpPr/>
          <p:nvPr/>
        </p:nvCxnSpPr>
        <p:spPr>
          <a:xfrm>
            <a:off x="4043414" y="3899768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2390FC-00FA-4570-8B99-88B193DF31AB}"/>
              </a:ext>
            </a:extLst>
          </p:cNvPr>
          <p:cNvCxnSpPr/>
          <p:nvPr/>
        </p:nvCxnSpPr>
        <p:spPr>
          <a:xfrm>
            <a:off x="6741354" y="3899768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B4C6E-8FCC-478B-BFF4-C678A788531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F451E-9EB9-481B-9613-6813C61B65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80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课题背景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论文结构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研究方法与过程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研究分析与成果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870493" y="460737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主要结论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97B91D5-B02D-4734-9981-738048E4C02E}"/>
              </a:ext>
            </a:extLst>
          </p:cNvPr>
          <p:cNvSpPr txBox="1"/>
          <p:nvPr/>
        </p:nvSpPr>
        <p:spPr>
          <a:xfrm>
            <a:off x="7565045" y="555599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参考文献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DF40EF1-8682-4D85-BC46-F75C7421A2D4}"/>
              </a:ext>
            </a:extLst>
          </p:cNvPr>
          <p:cNvCxnSpPr>
            <a:cxnSpLocks/>
          </p:cNvCxnSpPr>
          <p:nvPr/>
        </p:nvCxnSpPr>
        <p:spPr>
          <a:xfrm flipV="1">
            <a:off x="6823968" y="607696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068620" y="5128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163048" y="4507318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BB131B1-89FD-419C-A283-B54E11130924}"/>
              </a:ext>
            </a:extLst>
          </p:cNvPr>
          <p:cNvGrpSpPr/>
          <p:nvPr/>
        </p:nvGrpSpPr>
        <p:grpSpPr>
          <a:xfrm>
            <a:off x="6880535" y="5453681"/>
            <a:ext cx="817163" cy="732782"/>
            <a:chOff x="7575067" y="5453681"/>
            <a:chExt cx="817163" cy="732782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FD09DCA-4A6D-4717-AB3F-A4E4613F8ADF}"/>
                </a:ext>
              </a:extLst>
            </p:cNvPr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2A8A23-6662-4E4F-A685-481CB831020C}"/>
                </a:ext>
              </a:extLst>
            </p:cNvPr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A63D82-C7DC-4D06-B82D-1392820CAF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请输入你的章节标题→图示✪</a:t>
            </a:r>
            <a:r>
              <a:rPr lang="en-US" altLang="zh-CN" dirty="0">
                <a:cs typeface="+mn-ea"/>
              </a:rPr>
              <a:t>10</a:t>
            </a:r>
            <a:r>
              <a:rPr lang="zh-CN" altLang="en-US" dirty="0">
                <a:cs typeface="+mn-ea"/>
              </a:rPr>
              <a:t>✪流程</a:t>
            </a:r>
            <a:r>
              <a:rPr lang="en-US" altLang="zh-CN" dirty="0">
                <a:cs typeface="+mn-ea"/>
              </a:rPr>
              <a:t>&amp;</a:t>
            </a:r>
            <a:r>
              <a:rPr lang="zh-CN" altLang="en-US" dirty="0">
                <a:cs typeface="+mn-ea"/>
              </a:rPr>
              <a:t>时间轴</a:t>
            </a:r>
            <a:endParaRPr lang="en-US" altLang="zh-CN" dirty="0">
              <a:cs typeface="+mn-ea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FCA842-6631-4B46-8D9E-17EB749E0D0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3C939C-D436-4746-8DBD-626B45517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9D778D0-770C-41D3-B7CF-1C8E0D375C04}"/>
              </a:ext>
            </a:extLst>
          </p:cNvPr>
          <p:cNvSpPr/>
          <p:nvPr/>
        </p:nvSpPr>
        <p:spPr>
          <a:xfrm>
            <a:off x="405186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5344FB2-6394-4F0F-9345-50F73499225D}"/>
              </a:ext>
            </a:extLst>
          </p:cNvPr>
          <p:cNvSpPr/>
          <p:nvPr/>
        </p:nvSpPr>
        <p:spPr>
          <a:xfrm>
            <a:off x="2734494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AF32DF-470F-4AC9-B8F0-F76CA1CE360E}"/>
              </a:ext>
            </a:extLst>
          </p:cNvPr>
          <p:cNvSpPr txBox="1"/>
          <p:nvPr/>
        </p:nvSpPr>
        <p:spPr>
          <a:xfrm>
            <a:off x="545142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0583BF-BED5-4AF4-B453-6C9DE5610D67}"/>
              </a:ext>
            </a:extLst>
          </p:cNvPr>
          <p:cNvSpPr txBox="1"/>
          <p:nvPr/>
        </p:nvSpPr>
        <p:spPr>
          <a:xfrm>
            <a:off x="545142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38" name="对话气泡: 矩形 37">
            <a:extLst>
              <a:ext uri="{FF2B5EF4-FFF2-40B4-BE49-F238E27FC236}">
                <a16:creationId xmlns:a16="http://schemas.microsoft.com/office/drawing/2014/main" id="{A2FD6B03-65AB-4D2C-9634-7936DE4CBAD2}"/>
              </a:ext>
            </a:extLst>
          </p:cNvPr>
          <p:cNvSpPr/>
          <p:nvPr/>
        </p:nvSpPr>
        <p:spPr>
          <a:xfrm flipV="1">
            <a:off x="2143546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8B0F25A-8CDA-42E5-9C5B-040FF37DBC91}"/>
              </a:ext>
            </a:extLst>
          </p:cNvPr>
          <p:cNvSpPr txBox="1"/>
          <p:nvPr/>
        </p:nvSpPr>
        <p:spPr>
          <a:xfrm>
            <a:off x="2241026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2733EE-9950-4EDD-81E8-E45628E883FE}"/>
              </a:ext>
            </a:extLst>
          </p:cNvPr>
          <p:cNvSpPr txBox="1"/>
          <p:nvPr/>
        </p:nvSpPr>
        <p:spPr>
          <a:xfrm>
            <a:off x="2241026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B253F59-A67A-4314-8260-763066F17DF7}"/>
              </a:ext>
            </a:extLst>
          </p:cNvPr>
          <p:cNvSpPr/>
          <p:nvPr/>
        </p:nvSpPr>
        <p:spPr>
          <a:xfrm>
            <a:off x="4472854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F76EBE-E8FB-4BA4-BB2D-17061A0CF1FE}"/>
              </a:ext>
            </a:extLst>
          </p:cNvPr>
          <p:cNvGrpSpPr/>
          <p:nvPr/>
        </p:nvGrpSpPr>
        <p:grpSpPr>
          <a:xfrm>
            <a:off x="779635" y="3564175"/>
            <a:ext cx="10542483" cy="150277"/>
            <a:chOff x="779635" y="3564175"/>
            <a:chExt cx="10542483" cy="15027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65A57A9-78D2-4C87-92F8-E2649080864B}"/>
                </a:ext>
              </a:extLst>
            </p:cNvPr>
            <p:cNvCxnSpPr>
              <a:cxnSpLocks/>
              <a:stCxn id="18" idx="6"/>
              <a:endCxn id="77" idx="2"/>
            </p:cNvCxnSpPr>
            <p:nvPr/>
          </p:nvCxnSpPr>
          <p:spPr>
            <a:xfrm>
              <a:off x="929914" y="3639314"/>
              <a:ext cx="10241925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976EF5A-61D2-4F87-A48A-870C2E55B845}"/>
                </a:ext>
              </a:extLst>
            </p:cNvPr>
            <p:cNvSpPr/>
            <p:nvPr/>
          </p:nvSpPr>
          <p:spPr>
            <a:xfrm>
              <a:off x="779635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7915F12-3AFF-472D-A15C-F0886A091B28}"/>
                </a:ext>
              </a:extLst>
            </p:cNvPr>
            <p:cNvSpPr/>
            <p:nvPr/>
          </p:nvSpPr>
          <p:spPr>
            <a:xfrm>
              <a:off x="2511669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B2B68FB-638B-4303-979A-282C58144531}"/>
                </a:ext>
              </a:extLst>
            </p:cNvPr>
            <p:cNvSpPr/>
            <p:nvPr/>
          </p:nvSpPr>
          <p:spPr>
            <a:xfrm>
              <a:off x="4243703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FBC3973-88B0-42D4-AFDC-7D823AD8238E}"/>
                </a:ext>
              </a:extLst>
            </p:cNvPr>
            <p:cNvSpPr/>
            <p:nvPr/>
          </p:nvSpPr>
          <p:spPr>
            <a:xfrm>
              <a:off x="5975737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9A9E8123-7364-456B-A668-7BC1E328BDDB}"/>
                </a:ext>
              </a:extLst>
            </p:cNvPr>
            <p:cNvSpPr/>
            <p:nvPr/>
          </p:nvSpPr>
          <p:spPr>
            <a:xfrm>
              <a:off x="7707771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C29AAB4-E3E6-44FB-98D6-BC2E8A93B0BA}"/>
                </a:ext>
              </a:extLst>
            </p:cNvPr>
            <p:cNvSpPr/>
            <p:nvPr/>
          </p:nvSpPr>
          <p:spPr>
            <a:xfrm>
              <a:off x="9439805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74166E8-E0DE-4679-825E-2E9BE4D390FB}"/>
                </a:ext>
              </a:extLst>
            </p:cNvPr>
            <p:cNvSpPr/>
            <p:nvPr/>
          </p:nvSpPr>
          <p:spPr>
            <a:xfrm>
              <a:off x="11171839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对话气泡: 矩形 83">
            <a:extLst>
              <a:ext uri="{FF2B5EF4-FFF2-40B4-BE49-F238E27FC236}">
                <a16:creationId xmlns:a16="http://schemas.microsoft.com/office/drawing/2014/main" id="{826EE929-1D74-47C0-95B5-C2A2D20D1873}"/>
              </a:ext>
            </a:extLst>
          </p:cNvPr>
          <p:cNvSpPr/>
          <p:nvPr/>
        </p:nvSpPr>
        <p:spPr>
          <a:xfrm>
            <a:off x="3875580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4235B25-9E48-4627-A3DC-28653FD66E89}"/>
              </a:ext>
            </a:extLst>
          </p:cNvPr>
          <p:cNvSpPr/>
          <p:nvPr/>
        </p:nvSpPr>
        <p:spPr>
          <a:xfrm>
            <a:off x="6204888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8E2728F-ED54-466A-8B32-566B7BB2F1B3}"/>
              </a:ext>
            </a:extLst>
          </p:cNvPr>
          <p:cNvSpPr txBox="1"/>
          <p:nvPr/>
        </p:nvSpPr>
        <p:spPr>
          <a:xfrm>
            <a:off x="4015536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85496EE-F7BB-413E-8D9D-0716AAB7D5CA}"/>
              </a:ext>
            </a:extLst>
          </p:cNvPr>
          <p:cNvSpPr txBox="1"/>
          <p:nvPr/>
        </p:nvSpPr>
        <p:spPr>
          <a:xfrm>
            <a:off x="4015536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89" name="对话气泡: 矩形 88">
            <a:extLst>
              <a:ext uri="{FF2B5EF4-FFF2-40B4-BE49-F238E27FC236}">
                <a16:creationId xmlns:a16="http://schemas.microsoft.com/office/drawing/2014/main" id="{07F4A50D-65F2-45B0-AABA-1AB40DE0D5D4}"/>
              </a:ext>
            </a:extLst>
          </p:cNvPr>
          <p:cNvSpPr/>
          <p:nvPr/>
        </p:nvSpPr>
        <p:spPr>
          <a:xfrm>
            <a:off x="7345974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5716C89F-29EB-462D-A8DA-46348DEB0B09}"/>
              </a:ext>
            </a:extLst>
          </p:cNvPr>
          <p:cNvSpPr/>
          <p:nvPr/>
        </p:nvSpPr>
        <p:spPr>
          <a:xfrm>
            <a:off x="9675282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DF1497F-E83E-4517-BFBE-95E4FCEF56AB}"/>
              </a:ext>
            </a:extLst>
          </p:cNvPr>
          <p:cNvSpPr txBox="1"/>
          <p:nvPr/>
        </p:nvSpPr>
        <p:spPr>
          <a:xfrm>
            <a:off x="7485930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15994C7-12B0-4283-ACEA-FA0A31089DED}"/>
              </a:ext>
            </a:extLst>
          </p:cNvPr>
          <p:cNvSpPr txBox="1"/>
          <p:nvPr/>
        </p:nvSpPr>
        <p:spPr>
          <a:xfrm>
            <a:off x="7485930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94" name="对话气泡: 矩形 93">
            <a:extLst>
              <a:ext uri="{FF2B5EF4-FFF2-40B4-BE49-F238E27FC236}">
                <a16:creationId xmlns:a16="http://schemas.microsoft.com/office/drawing/2014/main" id="{EBC52BD5-E429-4BA0-A7BC-122584952653}"/>
              </a:ext>
            </a:extLst>
          </p:cNvPr>
          <p:cNvSpPr/>
          <p:nvPr/>
        </p:nvSpPr>
        <p:spPr>
          <a:xfrm flipV="1">
            <a:off x="5607614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7BC96D7-7CCB-4D42-AF58-89C976A35F02}"/>
              </a:ext>
            </a:extLst>
          </p:cNvPr>
          <p:cNvSpPr txBox="1"/>
          <p:nvPr/>
        </p:nvSpPr>
        <p:spPr>
          <a:xfrm>
            <a:off x="5705094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30B3C-F3CC-4C38-BF92-98EAD7803A27}"/>
              </a:ext>
            </a:extLst>
          </p:cNvPr>
          <p:cNvSpPr txBox="1"/>
          <p:nvPr/>
        </p:nvSpPr>
        <p:spPr>
          <a:xfrm>
            <a:off x="5705094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2850956F-AFD1-4CF0-AA78-91889B714E52}"/>
              </a:ext>
            </a:extLst>
          </p:cNvPr>
          <p:cNvSpPr/>
          <p:nvPr/>
        </p:nvSpPr>
        <p:spPr>
          <a:xfrm>
            <a:off x="7936922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9" name="对话气泡: 矩形 98">
            <a:extLst>
              <a:ext uri="{FF2B5EF4-FFF2-40B4-BE49-F238E27FC236}">
                <a16:creationId xmlns:a16="http://schemas.microsoft.com/office/drawing/2014/main" id="{D68B1EEA-E360-4091-8386-2E5757214620}"/>
              </a:ext>
            </a:extLst>
          </p:cNvPr>
          <p:cNvSpPr/>
          <p:nvPr/>
        </p:nvSpPr>
        <p:spPr>
          <a:xfrm flipV="1">
            <a:off x="9071682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B377A9C-DDD5-4A25-96F6-B9ABC1AEFF35}"/>
              </a:ext>
            </a:extLst>
          </p:cNvPr>
          <p:cNvSpPr txBox="1"/>
          <p:nvPr/>
        </p:nvSpPr>
        <p:spPr>
          <a:xfrm>
            <a:off x="9169162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87BCFBF-859C-48DB-A7D3-C81BF63D344B}"/>
              </a:ext>
            </a:extLst>
          </p:cNvPr>
          <p:cNvSpPr txBox="1"/>
          <p:nvPr/>
        </p:nvSpPr>
        <p:spPr>
          <a:xfrm>
            <a:off x="9169162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00F21BFD-8684-470B-A475-17939CDEEB6E}"/>
              </a:ext>
            </a:extLst>
          </p:cNvPr>
          <p:cNvSpPr/>
          <p:nvPr/>
        </p:nvSpPr>
        <p:spPr>
          <a:xfrm>
            <a:off x="11400990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7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4AD3BB-674F-45F7-8238-7F95333AF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请输入你的章节标题→图示✪</a:t>
            </a:r>
            <a:r>
              <a:rPr lang="en-US" altLang="zh-CN" dirty="0">
                <a:cs typeface="+mn-ea"/>
              </a:rPr>
              <a:t>11</a:t>
            </a:r>
            <a:r>
              <a:rPr lang="zh-CN" altLang="en-US" dirty="0">
                <a:cs typeface="+mn-ea"/>
              </a:rPr>
              <a:t>✪流程</a:t>
            </a:r>
            <a:r>
              <a:rPr lang="en-US" altLang="zh-CN" dirty="0">
                <a:cs typeface="+mn-ea"/>
              </a:rPr>
              <a:t>&amp;</a:t>
            </a:r>
            <a:r>
              <a:rPr lang="zh-CN" altLang="en-US" dirty="0">
                <a:cs typeface="+mn-ea"/>
              </a:rPr>
              <a:t>时间轴</a:t>
            </a:r>
            <a:endParaRPr lang="en-US" altLang="zh-CN" dirty="0"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2BD422-EDDA-4FCA-8E90-94029EA0C0D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4A915C-8EED-4561-BF83-06AE0CD945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683330A-CC53-4426-AEC1-31D75FF7D96E}"/>
              </a:ext>
            </a:extLst>
          </p:cNvPr>
          <p:cNvGrpSpPr/>
          <p:nvPr/>
        </p:nvGrpSpPr>
        <p:grpSpPr>
          <a:xfrm>
            <a:off x="834939" y="1535323"/>
            <a:ext cx="10522123" cy="405765"/>
            <a:chOff x="834939" y="2069401"/>
            <a:chExt cx="10522123" cy="40576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4DE6F3-1789-4179-B861-2D5A5394D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867" y="2272283"/>
              <a:ext cx="9066267" cy="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D635387-037F-4B91-AAAE-D2B57AE968A9}"/>
                </a:ext>
              </a:extLst>
            </p:cNvPr>
            <p:cNvSpPr>
              <a:spLocks/>
            </p:cNvSpPr>
            <p:nvPr/>
          </p:nvSpPr>
          <p:spPr>
            <a:xfrm>
              <a:off x="2503496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5E2D94-3335-4C13-AC20-CEFE786E45CA}"/>
                </a:ext>
              </a:extLst>
            </p:cNvPr>
            <p:cNvSpPr>
              <a:spLocks/>
            </p:cNvSpPr>
            <p:nvPr/>
          </p:nvSpPr>
          <p:spPr>
            <a:xfrm>
              <a:off x="4824718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2842293-5F95-4ECA-9C90-B5BB7B9BC411}"/>
                </a:ext>
              </a:extLst>
            </p:cNvPr>
            <p:cNvSpPr>
              <a:spLocks/>
            </p:cNvSpPr>
            <p:nvPr/>
          </p:nvSpPr>
          <p:spPr>
            <a:xfrm>
              <a:off x="7145940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06DA2A9-FA89-4CD5-B255-D4CD0D5A4833}"/>
                </a:ext>
              </a:extLst>
            </p:cNvPr>
            <p:cNvSpPr>
              <a:spLocks/>
            </p:cNvSpPr>
            <p:nvPr/>
          </p:nvSpPr>
          <p:spPr>
            <a:xfrm>
              <a:off x="9467162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箭头: V 形 17">
              <a:extLst>
                <a:ext uri="{FF2B5EF4-FFF2-40B4-BE49-F238E27FC236}">
                  <a16:creationId xmlns:a16="http://schemas.microsoft.com/office/drawing/2014/main" id="{ACE304DA-DB5C-4CD1-93A0-29926A488116}"/>
                </a:ext>
              </a:extLst>
            </p:cNvPr>
            <p:cNvSpPr/>
            <p:nvPr/>
          </p:nvSpPr>
          <p:spPr>
            <a:xfrm flipH="1">
              <a:off x="834939" y="2069401"/>
              <a:ext cx="243839" cy="405765"/>
            </a:xfrm>
            <a:prstGeom prst="chevron">
              <a:avLst>
                <a:gd name="adj" fmla="val 69728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D606F463-7441-4BFE-AA2F-6FF3B4E50472}"/>
                </a:ext>
              </a:extLst>
            </p:cNvPr>
            <p:cNvSpPr/>
            <p:nvPr/>
          </p:nvSpPr>
          <p:spPr>
            <a:xfrm>
              <a:off x="11113223" y="2069401"/>
              <a:ext cx="243839" cy="405765"/>
            </a:xfrm>
            <a:prstGeom prst="chevron">
              <a:avLst>
                <a:gd name="adj" fmla="val 69728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22DF9BA-FE23-48F8-9D31-A7CA2E240240}"/>
              </a:ext>
            </a:extLst>
          </p:cNvPr>
          <p:cNvSpPr txBox="1">
            <a:spLocks/>
          </p:cNvSpPr>
          <p:nvPr/>
        </p:nvSpPr>
        <p:spPr>
          <a:xfrm>
            <a:off x="1589588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6210893-0544-4216-AE42-B46DC482E6FD}"/>
              </a:ext>
            </a:extLst>
          </p:cNvPr>
          <p:cNvSpPr/>
          <p:nvPr/>
        </p:nvSpPr>
        <p:spPr>
          <a:xfrm>
            <a:off x="834939" y="4367349"/>
            <a:ext cx="828000" cy="84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DAA103-21E2-48BD-9F1C-4A191A828144}"/>
              </a:ext>
            </a:extLst>
          </p:cNvPr>
          <p:cNvSpPr txBox="1"/>
          <p:nvPr/>
        </p:nvSpPr>
        <p:spPr>
          <a:xfrm>
            <a:off x="834939" y="3905161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6A72D7D-CF17-4209-AE24-2B1EF912985F}"/>
              </a:ext>
            </a:extLst>
          </p:cNvPr>
          <p:cNvSpPr txBox="1"/>
          <p:nvPr/>
        </p:nvSpPr>
        <p:spPr>
          <a:xfrm>
            <a:off x="834939" y="4631684"/>
            <a:ext cx="4302669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主题和样式也有助于文档保持协调。当您单击设计并选择新的主题时，图片、图表将会更改以匹配新的主题。当应用样式时，您的标题会进行更改以匹配新的主题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F0660CD-9C24-47D3-8058-73D8366FCC5A}"/>
              </a:ext>
            </a:extLst>
          </p:cNvPr>
          <p:cNvSpPr txBox="1"/>
          <p:nvPr/>
        </p:nvSpPr>
        <p:spPr>
          <a:xfrm>
            <a:off x="7054392" y="3905161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648DCB2-FE3A-44FF-BFF6-B99D3F9788B2}"/>
              </a:ext>
            </a:extLst>
          </p:cNvPr>
          <p:cNvSpPr txBox="1"/>
          <p:nvPr/>
        </p:nvSpPr>
        <p:spPr>
          <a:xfrm>
            <a:off x="7054392" y="4631684"/>
            <a:ext cx="4302669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主题和样式也有助于文档保持协调。当您单击设计并选择新的主题时，图片、图表将会更改以匹配新的主题。当应用样式时，您的标题会进行更改以匹配新的主题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AA57C97-7953-4565-984E-691CBC5CA5BA}"/>
              </a:ext>
            </a:extLst>
          </p:cNvPr>
          <p:cNvSpPr/>
          <p:nvPr/>
        </p:nvSpPr>
        <p:spPr>
          <a:xfrm>
            <a:off x="7054392" y="4367349"/>
            <a:ext cx="828000" cy="84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1217B06-B269-429A-9D4C-412406DC56C5}"/>
              </a:ext>
            </a:extLst>
          </p:cNvPr>
          <p:cNvSpPr txBox="1">
            <a:spLocks/>
          </p:cNvSpPr>
          <p:nvPr/>
        </p:nvSpPr>
        <p:spPr>
          <a:xfrm>
            <a:off x="3910810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CF736D1-807A-469C-9A16-46E2404C8CD9}"/>
              </a:ext>
            </a:extLst>
          </p:cNvPr>
          <p:cNvSpPr txBox="1">
            <a:spLocks/>
          </p:cNvSpPr>
          <p:nvPr/>
        </p:nvSpPr>
        <p:spPr>
          <a:xfrm>
            <a:off x="6232032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5C0A1FD-8186-4ED4-AB02-BD62830059F4}"/>
              </a:ext>
            </a:extLst>
          </p:cNvPr>
          <p:cNvSpPr txBox="1">
            <a:spLocks/>
          </p:cNvSpPr>
          <p:nvPr/>
        </p:nvSpPr>
        <p:spPr>
          <a:xfrm>
            <a:off x="8553254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pic>
        <p:nvPicPr>
          <p:cNvPr id="88" name="图片 87" descr="图片包含 树, 户外, 植物, 地面&#10;&#10;自动生成的说明">
            <a:extLst>
              <a:ext uri="{FF2B5EF4-FFF2-40B4-BE49-F238E27FC236}">
                <a16:creationId xmlns:a16="http://schemas.microsoft.com/office/drawing/2014/main" id="{F6C7FE38-ED66-456E-A06C-3ADBE6638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4" b="52875"/>
          <a:stretch/>
        </p:blipFill>
        <p:spPr>
          <a:xfrm>
            <a:off x="1" y="2926287"/>
            <a:ext cx="12191999" cy="79007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3AF20A9-C2C5-4EC5-A0EA-8B4A777BECE3}"/>
              </a:ext>
            </a:extLst>
          </p:cNvPr>
          <p:cNvSpPr/>
          <p:nvPr/>
        </p:nvSpPr>
        <p:spPr>
          <a:xfrm>
            <a:off x="1078778" y="3716361"/>
            <a:ext cx="904240" cy="25962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11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6126B210-7D50-4875-95D9-BE852BCA5F08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274FD39-D957-4999-9011-19E0EA2C1BF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31526B-7355-46D7-BF4F-9A2D971D0682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CD252E9-248F-461C-B8A9-DC217B843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B2425D-5051-49E5-964A-62531E8A72F5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B611039-FFE0-49B3-A24F-D4D15B68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496C0CC-85F0-4D94-A98B-9384922B9D4E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A1E70B1-8490-465D-8B02-BA80B8BC9941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10C79F6-E9EC-43D1-8B7C-8E1130381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CB956D0-54A4-4BEB-B72B-C467DD7F663E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2BAD720-BD8C-4777-B20F-FD1C7651377A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12.1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5F2094-1C44-4855-9CD6-9EEFA391D8F8}"/>
              </a:ext>
            </a:extLst>
          </p:cNvPr>
          <p:cNvGrpSpPr/>
          <p:nvPr/>
        </p:nvGrpSpPr>
        <p:grpSpPr>
          <a:xfrm>
            <a:off x="4252744" y="1792854"/>
            <a:ext cx="3686512" cy="3678692"/>
            <a:chOff x="5483019" y="1384957"/>
            <a:chExt cx="4317159" cy="430800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3C013F-D2F7-42C7-AD04-067CF69553CF}"/>
                </a:ext>
              </a:extLst>
            </p:cNvPr>
            <p:cNvGrpSpPr/>
            <p:nvPr/>
          </p:nvGrpSpPr>
          <p:grpSpPr>
            <a:xfrm>
              <a:off x="5483019" y="1384957"/>
              <a:ext cx="4317159" cy="4308002"/>
              <a:chOff x="1620902" y="1879981"/>
              <a:chExt cx="4317159" cy="4308002"/>
            </a:xfrm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174D52A-ADFC-4CDB-B8ED-F06096C467D2}"/>
                  </a:ext>
                </a:extLst>
              </p:cNvPr>
              <p:cNvSpPr/>
              <p:nvPr/>
            </p:nvSpPr>
            <p:spPr>
              <a:xfrm>
                <a:off x="3900064" y="1879981"/>
                <a:ext cx="1706900" cy="1237263"/>
              </a:xfrm>
              <a:custGeom>
                <a:avLst/>
                <a:gdLst>
                  <a:gd name="connsiteX0" fmla="*/ 0 w 1706900"/>
                  <a:gd name="connsiteY0" fmla="*/ 0 h 1237263"/>
                  <a:gd name="connsiteX1" fmla="*/ 100119 w 1706900"/>
                  <a:gd name="connsiteY1" fmla="*/ 5056 h 1237263"/>
                  <a:gd name="connsiteX2" fmla="*/ 1669345 w 1706900"/>
                  <a:gd name="connsiteY2" fmla="*/ 945608 h 1237263"/>
                  <a:gd name="connsiteX3" fmla="*/ 1706900 w 1706900"/>
                  <a:gd name="connsiteY3" fmla="*/ 1007425 h 1237263"/>
                  <a:gd name="connsiteX4" fmla="*/ 1607514 w 1706900"/>
                  <a:gd name="connsiteY4" fmla="*/ 1237263 h 1237263"/>
                  <a:gd name="connsiteX5" fmla="*/ 1378393 w 1706900"/>
                  <a:gd name="connsiteY5" fmla="*/ 1210690 h 1237263"/>
                  <a:gd name="connsiteX6" fmla="*/ 1348697 w 1706900"/>
                  <a:gd name="connsiteY6" fmla="*/ 1161809 h 1237263"/>
                  <a:gd name="connsiteX7" fmla="*/ 60582 w 1706900"/>
                  <a:gd name="connsiteY7" fmla="*/ 389747 h 1237263"/>
                  <a:gd name="connsiteX8" fmla="*/ 57365 w 1706900"/>
                  <a:gd name="connsiteY8" fmla="*/ 389585 h 1237263"/>
                  <a:gd name="connsiteX9" fmla="*/ 173430 w 1706900"/>
                  <a:gd name="connsiteY9" fmla="*/ 233391 h 1237263"/>
                  <a:gd name="connsiteX10" fmla="*/ 0 w 1706900"/>
                  <a:gd name="connsiteY10" fmla="*/ 0 h 123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6900" h="1237263">
                    <a:moveTo>
                      <a:pt x="0" y="0"/>
                    </a:moveTo>
                    <a:lnTo>
                      <a:pt x="100119" y="5056"/>
                    </a:lnTo>
                    <a:cubicBezTo>
                      <a:pt x="753205" y="71380"/>
                      <a:pt x="1320224" y="428841"/>
                      <a:pt x="1669345" y="945608"/>
                    </a:cubicBezTo>
                    <a:lnTo>
                      <a:pt x="1706900" y="1007425"/>
                    </a:lnTo>
                    <a:lnTo>
                      <a:pt x="1607514" y="1237263"/>
                    </a:lnTo>
                    <a:lnTo>
                      <a:pt x="1378393" y="1210690"/>
                    </a:lnTo>
                    <a:lnTo>
                      <a:pt x="1348697" y="1161809"/>
                    </a:lnTo>
                    <a:cubicBezTo>
                      <a:pt x="1062117" y="737616"/>
                      <a:pt x="596675" y="444190"/>
                      <a:pt x="60582" y="389747"/>
                    </a:cubicBezTo>
                    <a:lnTo>
                      <a:pt x="57365" y="389585"/>
                    </a:lnTo>
                    <a:lnTo>
                      <a:pt x="173430" y="233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E445B8C-102E-4536-B54D-70E0385B41C0}"/>
                  </a:ext>
                </a:extLst>
              </p:cNvPr>
              <p:cNvSpPr/>
              <p:nvPr/>
            </p:nvSpPr>
            <p:spPr>
              <a:xfrm>
                <a:off x="1955152" y="1882035"/>
                <a:ext cx="1834991" cy="1183807"/>
              </a:xfrm>
              <a:custGeom>
                <a:avLst/>
                <a:gdLst>
                  <a:gd name="connsiteX0" fmla="*/ 1663087 w 1834991"/>
                  <a:gd name="connsiteY0" fmla="*/ 0 h 1183807"/>
                  <a:gd name="connsiteX1" fmla="*/ 1834991 w 1834991"/>
                  <a:gd name="connsiteY1" fmla="*/ 231337 h 1183807"/>
                  <a:gd name="connsiteX2" fmla="*/ 1721754 w 1834991"/>
                  <a:gd name="connsiteY2" fmla="*/ 383725 h 1183807"/>
                  <a:gd name="connsiteX3" fmla="*/ 1643165 w 1834991"/>
                  <a:gd name="connsiteY3" fmla="*/ 387693 h 1183807"/>
                  <a:gd name="connsiteX4" fmla="*/ 355050 w 1834991"/>
                  <a:gd name="connsiteY4" fmla="*/ 1159755 h 1183807"/>
                  <a:gd name="connsiteX5" fmla="*/ 340438 w 1834991"/>
                  <a:gd name="connsiteY5" fmla="*/ 1183807 h 1183807"/>
                  <a:gd name="connsiteX6" fmla="*/ 248570 w 1834991"/>
                  <a:gd name="connsiteY6" fmla="*/ 971353 h 1183807"/>
                  <a:gd name="connsiteX7" fmla="*/ 0 w 1834991"/>
                  <a:gd name="connsiteY7" fmla="*/ 1000182 h 1183807"/>
                  <a:gd name="connsiteX8" fmla="*/ 34402 w 1834991"/>
                  <a:gd name="connsiteY8" fmla="*/ 943554 h 1183807"/>
                  <a:gd name="connsiteX9" fmla="*/ 1603628 w 1834991"/>
                  <a:gd name="connsiteY9" fmla="*/ 3002 h 1183807"/>
                  <a:gd name="connsiteX10" fmla="*/ 1663087 w 1834991"/>
                  <a:gd name="connsiteY10" fmla="*/ 0 h 118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4991" h="1183807">
                    <a:moveTo>
                      <a:pt x="1663087" y="0"/>
                    </a:moveTo>
                    <a:lnTo>
                      <a:pt x="1834991" y="231337"/>
                    </a:lnTo>
                    <a:lnTo>
                      <a:pt x="1721754" y="383725"/>
                    </a:lnTo>
                    <a:lnTo>
                      <a:pt x="1643165" y="387693"/>
                    </a:lnTo>
                    <a:cubicBezTo>
                      <a:pt x="1107073" y="442136"/>
                      <a:pt x="641630" y="735562"/>
                      <a:pt x="355050" y="1159755"/>
                    </a:cubicBezTo>
                    <a:lnTo>
                      <a:pt x="340438" y="1183807"/>
                    </a:lnTo>
                    <a:lnTo>
                      <a:pt x="248570" y="971353"/>
                    </a:lnTo>
                    <a:lnTo>
                      <a:pt x="0" y="1000182"/>
                    </a:lnTo>
                    <a:lnTo>
                      <a:pt x="34402" y="943554"/>
                    </a:lnTo>
                    <a:cubicBezTo>
                      <a:pt x="383524" y="426787"/>
                      <a:pt x="950542" y="69326"/>
                      <a:pt x="1603628" y="3002"/>
                    </a:cubicBezTo>
                    <a:lnTo>
                      <a:pt x="16630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2AD8CB5D-2265-4FA1-83F5-7E2484038956}"/>
                  </a:ext>
                </a:extLst>
              </p:cNvPr>
              <p:cNvSpPr/>
              <p:nvPr/>
            </p:nvSpPr>
            <p:spPr>
              <a:xfrm>
                <a:off x="1620902" y="3098778"/>
                <a:ext cx="601700" cy="1890077"/>
              </a:xfrm>
              <a:custGeom>
                <a:avLst/>
                <a:gdLst>
                  <a:gd name="connsiteX0" fmla="*/ 441143 w 601700"/>
                  <a:gd name="connsiteY0" fmla="*/ 0 h 1890077"/>
                  <a:gd name="connsiteX1" fmla="*/ 536850 w 601700"/>
                  <a:gd name="connsiteY1" fmla="*/ 221330 h 1890077"/>
                  <a:gd name="connsiteX2" fmla="*/ 525932 w 601700"/>
                  <a:gd name="connsiteY2" fmla="*/ 243993 h 1890077"/>
                  <a:gd name="connsiteX3" fmla="*/ 386688 w 601700"/>
                  <a:gd name="connsiteY3" fmla="*/ 933693 h 1890077"/>
                  <a:gd name="connsiteX4" fmla="*/ 600546 w 601700"/>
                  <a:gd name="connsiteY4" fmla="*/ 1778281 h 1890077"/>
                  <a:gd name="connsiteX5" fmla="*/ 601700 w 601700"/>
                  <a:gd name="connsiteY5" fmla="*/ 1780180 h 1890077"/>
                  <a:gd name="connsiteX6" fmla="*/ 288806 w 601700"/>
                  <a:gd name="connsiteY6" fmla="*/ 1743891 h 1890077"/>
                  <a:gd name="connsiteX7" fmla="*/ 225593 w 601700"/>
                  <a:gd name="connsiteY7" fmla="*/ 1890077 h 1890077"/>
                  <a:gd name="connsiteX8" fmla="*/ 169632 w 601700"/>
                  <a:gd name="connsiteY8" fmla="*/ 1773909 h 1890077"/>
                  <a:gd name="connsiteX9" fmla="*/ 0 w 601700"/>
                  <a:gd name="connsiteY9" fmla="*/ 933693 h 1890077"/>
                  <a:gd name="connsiteX10" fmla="*/ 169632 w 601700"/>
                  <a:gd name="connsiteY10" fmla="*/ 93477 h 1890077"/>
                  <a:gd name="connsiteX11" fmla="*/ 201260 w 601700"/>
                  <a:gd name="connsiteY11" fmla="*/ 27822 h 1890077"/>
                  <a:gd name="connsiteX12" fmla="*/ 441143 w 601700"/>
                  <a:gd name="connsiteY12" fmla="*/ 0 h 189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1700" h="1890077">
                    <a:moveTo>
                      <a:pt x="441143" y="0"/>
                    </a:moveTo>
                    <a:lnTo>
                      <a:pt x="536850" y="221330"/>
                    </a:lnTo>
                    <a:lnTo>
                      <a:pt x="525932" y="243993"/>
                    </a:lnTo>
                    <a:cubicBezTo>
                      <a:pt x="436270" y="455979"/>
                      <a:pt x="386688" y="689046"/>
                      <a:pt x="386688" y="933693"/>
                    </a:cubicBezTo>
                    <a:cubicBezTo>
                      <a:pt x="386688" y="1239502"/>
                      <a:pt x="464159" y="1527217"/>
                      <a:pt x="600546" y="1778281"/>
                    </a:cubicBezTo>
                    <a:lnTo>
                      <a:pt x="601700" y="1780180"/>
                    </a:lnTo>
                    <a:lnTo>
                      <a:pt x="288806" y="1743891"/>
                    </a:lnTo>
                    <a:lnTo>
                      <a:pt x="225593" y="1890077"/>
                    </a:lnTo>
                    <a:lnTo>
                      <a:pt x="169632" y="1773909"/>
                    </a:lnTo>
                    <a:cubicBezTo>
                      <a:pt x="60402" y="1515661"/>
                      <a:pt x="0" y="1231731"/>
                      <a:pt x="0" y="933693"/>
                    </a:cubicBezTo>
                    <a:cubicBezTo>
                      <a:pt x="0" y="635656"/>
                      <a:pt x="60402" y="351726"/>
                      <a:pt x="169632" y="93477"/>
                    </a:cubicBezTo>
                    <a:lnTo>
                      <a:pt x="201260" y="27822"/>
                    </a:lnTo>
                    <a:lnTo>
                      <a:pt x="4411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CD45A98-8C0A-43E9-AFCD-4699454C21DC}"/>
                  </a:ext>
                </a:extLst>
              </p:cNvPr>
              <p:cNvSpPr/>
              <p:nvPr/>
            </p:nvSpPr>
            <p:spPr>
              <a:xfrm>
                <a:off x="5369228" y="3142481"/>
                <a:ext cx="568833" cy="1964042"/>
              </a:xfrm>
              <a:custGeom>
                <a:avLst/>
                <a:gdLst>
                  <a:gd name="connsiteX0" fmla="*/ 375224 w 568833"/>
                  <a:gd name="connsiteY0" fmla="*/ 0 h 1964042"/>
                  <a:gd name="connsiteX1" fmla="*/ 399201 w 568833"/>
                  <a:gd name="connsiteY1" fmla="*/ 49773 h 1964042"/>
                  <a:gd name="connsiteX2" fmla="*/ 568833 w 568833"/>
                  <a:gd name="connsiteY2" fmla="*/ 889989 h 1964042"/>
                  <a:gd name="connsiteX3" fmla="*/ 308304 w 568833"/>
                  <a:gd name="connsiteY3" fmla="*/ 1918896 h 1964042"/>
                  <a:gd name="connsiteX4" fmla="*/ 292489 w 568833"/>
                  <a:gd name="connsiteY4" fmla="*/ 1944929 h 1964042"/>
                  <a:gd name="connsiteX5" fmla="*/ 127690 w 568833"/>
                  <a:gd name="connsiteY5" fmla="*/ 1964042 h 1964042"/>
                  <a:gd name="connsiteX6" fmla="*/ 0 w 568833"/>
                  <a:gd name="connsiteY6" fmla="*/ 1668747 h 1964042"/>
                  <a:gd name="connsiteX7" fmla="*/ 42901 w 568833"/>
                  <a:gd name="connsiteY7" fmla="*/ 1579689 h 1964042"/>
                  <a:gd name="connsiteX8" fmla="*/ 182145 w 568833"/>
                  <a:gd name="connsiteY8" fmla="*/ 889989 h 1964042"/>
                  <a:gd name="connsiteX9" fmla="*/ 42901 w 568833"/>
                  <a:gd name="connsiteY9" fmla="*/ 200289 h 1964042"/>
                  <a:gd name="connsiteX10" fmla="*/ 39004 w 568833"/>
                  <a:gd name="connsiteY10" fmla="*/ 192198 h 1964042"/>
                  <a:gd name="connsiteX11" fmla="*/ 280027 w 568833"/>
                  <a:gd name="connsiteY11" fmla="*/ 220152 h 1964042"/>
                  <a:gd name="connsiteX12" fmla="*/ 375224 w 568833"/>
                  <a:gd name="connsiteY12" fmla="*/ 0 h 196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8833" h="1964042">
                    <a:moveTo>
                      <a:pt x="375224" y="0"/>
                    </a:moveTo>
                    <a:lnTo>
                      <a:pt x="399201" y="49773"/>
                    </a:lnTo>
                    <a:cubicBezTo>
                      <a:pt x="508431" y="308022"/>
                      <a:pt x="568833" y="591952"/>
                      <a:pt x="568833" y="889989"/>
                    </a:cubicBezTo>
                    <a:cubicBezTo>
                      <a:pt x="568833" y="1262536"/>
                      <a:pt x="474455" y="1613040"/>
                      <a:pt x="308304" y="1918896"/>
                    </a:cubicBezTo>
                    <a:lnTo>
                      <a:pt x="292489" y="1944929"/>
                    </a:lnTo>
                    <a:lnTo>
                      <a:pt x="127690" y="1964042"/>
                    </a:lnTo>
                    <a:lnTo>
                      <a:pt x="0" y="1668747"/>
                    </a:lnTo>
                    <a:lnTo>
                      <a:pt x="42901" y="1579689"/>
                    </a:lnTo>
                    <a:cubicBezTo>
                      <a:pt x="132564" y="1367703"/>
                      <a:pt x="182145" y="1134636"/>
                      <a:pt x="182145" y="889989"/>
                    </a:cubicBezTo>
                    <a:cubicBezTo>
                      <a:pt x="182145" y="645342"/>
                      <a:pt x="132564" y="412275"/>
                      <a:pt x="42901" y="200289"/>
                    </a:cubicBezTo>
                    <a:lnTo>
                      <a:pt x="39004" y="192198"/>
                    </a:lnTo>
                    <a:lnTo>
                      <a:pt x="280027" y="220152"/>
                    </a:lnTo>
                    <a:lnTo>
                      <a:pt x="375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C68FB45E-235A-40AB-B46F-D76CD6C46EAB}"/>
                  </a:ext>
                </a:extLst>
              </p:cNvPr>
              <p:cNvSpPr/>
              <p:nvPr/>
            </p:nvSpPr>
            <p:spPr>
              <a:xfrm>
                <a:off x="3768820" y="5053385"/>
                <a:ext cx="1728762" cy="1134598"/>
              </a:xfrm>
              <a:custGeom>
                <a:avLst/>
                <a:gdLst>
                  <a:gd name="connsiteX0" fmla="*/ 1457333 w 1728762"/>
                  <a:gd name="connsiteY0" fmla="*/ 0 h 1134598"/>
                  <a:gd name="connsiteX1" fmla="*/ 1586421 w 1728762"/>
                  <a:gd name="connsiteY1" fmla="*/ 298528 h 1134598"/>
                  <a:gd name="connsiteX2" fmla="*/ 1728762 w 1728762"/>
                  <a:gd name="connsiteY2" fmla="*/ 282020 h 1134598"/>
                  <a:gd name="connsiteX3" fmla="*/ 1676325 w 1728762"/>
                  <a:gd name="connsiteY3" fmla="*/ 352142 h 1134598"/>
                  <a:gd name="connsiteX4" fmla="*/ 231363 w 1728762"/>
                  <a:gd name="connsiteY4" fmla="*/ 1126519 h 1134598"/>
                  <a:gd name="connsiteX5" fmla="*/ 71377 w 1728762"/>
                  <a:gd name="connsiteY5" fmla="*/ 1134598 h 1134598"/>
                  <a:gd name="connsiteX6" fmla="*/ 0 w 1728762"/>
                  <a:gd name="connsiteY6" fmla="*/ 1038544 h 1134598"/>
                  <a:gd name="connsiteX7" fmla="*/ 224152 w 1728762"/>
                  <a:gd name="connsiteY7" fmla="*/ 736895 h 1134598"/>
                  <a:gd name="connsiteX8" fmla="*/ 367759 w 1728762"/>
                  <a:gd name="connsiteY8" fmla="*/ 714977 h 1134598"/>
                  <a:gd name="connsiteX9" fmla="*/ 1377938 w 1728762"/>
                  <a:gd name="connsiteY9" fmla="*/ 106172 h 1134598"/>
                  <a:gd name="connsiteX10" fmla="*/ 1457333 w 1728762"/>
                  <a:gd name="connsiteY10" fmla="*/ 0 h 11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8762" h="1134598">
                    <a:moveTo>
                      <a:pt x="1457333" y="0"/>
                    </a:moveTo>
                    <a:lnTo>
                      <a:pt x="1586421" y="298528"/>
                    </a:lnTo>
                    <a:lnTo>
                      <a:pt x="1728762" y="282020"/>
                    </a:lnTo>
                    <a:lnTo>
                      <a:pt x="1676325" y="352142"/>
                    </a:lnTo>
                    <a:cubicBezTo>
                      <a:pt x="1324401" y="778576"/>
                      <a:pt x="811884" y="1067565"/>
                      <a:pt x="231363" y="1126519"/>
                    </a:cubicBezTo>
                    <a:lnTo>
                      <a:pt x="71377" y="1134598"/>
                    </a:lnTo>
                    <a:lnTo>
                      <a:pt x="0" y="1038544"/>
                    </a:lnTo>
                    <a:lnTo>
                      <a:pt x="224152" y="736895"/>
                    </a:lnTo>
                    <a:lnTo>
                      <a:pt x="367759" y="714977"/>
                    </a:lnTo>
                    <a:cubicBezTo>
                      <a:pt x="771469" y="632367"/>
                      <a:pt x="1125168" y="412460"/>
                      <a:pt x="1377938" y="106172"/>
                    </a:cubicBezTo>
                    <a:lnTo>
                      <a:pt x="14573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438A0090-2133-484B-8B87-113CE6B829B0}"/>
                  </a:ext>
                </a:extLst>
              </p:cNvPr>
              <p:cNvSpPr/>
              <p:nvPr/>
            </p:nvSpPr>
            <p:spPr>
              <a:xfrm>
                <a:off x="1987455" y="5088058"/>
                <a:ext cx="1714606" cy="1090480"/>
              </a:xfrm>
              <a:custGeom>
                <a:avLst/>
                <a:gdLst>
                  <a:gd name="connsiteX0" fmla="*/ 63929 w 1714606"/>
                  <a:gd name="connsiteY0" fmla="*/ 0 h 1090480"/>
                  <a:gd name="connsiteX1" fmla="*/ 400470 w 1714606"/>
                  <a:gd name="connsiteY1" fmla="*/ 39031 h 1090480"/>
                  <a:gd name="connsiteX2" fmla="*/ 424749 w 1714606"/>
                  <a:gd name="connsiteY2" fmla="*/ 71499 h 1090480"/>
                  <a:gd name="connsiteX3" fmla="*/ 1610861 w 1714606"/>
                  <a:gd name="connsiteY3" fmla="*/ 707155 h 1090480"/>
                  <a:gd name="connsiteX4" fmla="*/ 1714606 w 1714606"/>
                  <a:gd name="connsiteY4" fmla="*/ 712394 h 1090480"/>
                  <a:gd name="connsiteX5" fmla="*/ 1498013 w 1714606"/>
                  <a:gd name="connsiteY5" fmla="*/ 1003871 h 1090480"/>
                  <a:gd name="connsiteX6" fmla="*/ 1562371 w 1714606"/>
                  <a:gd name="connsiteY6" fmla="*/ 1090480 h 1090480"/>
                  <a:gd name="connsiteX7" fmla="*/ 1356997 w 1714606"/>
                  <a:gd name="connsiteY7" fmla="*/ 1059136 h 1090480"/>
                  <a:gd name="connsiteX8" fmla="*/ 2098 w 1714606"/>
                  <a:gd name="connsiteY8" fmla="*/ 151294 h 1090480"/>
                  <a:gd name="connsiteX9" fmla="*/ 0 w 1714606"/>
                  <a:gd name="connsiteY9" fmla="*/ 147841 h 1090480"/>
                  <a:gd name="connsiteX10" fmla="*/ 63929 w 1714606"/>
                  <a:gd name="connsiteY10" fmla="*/ 0 h 109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4606" h="1090480">
                    <a:moveTo>
                      <a:pt x="63929" y="0"/>
                    </a:moveTo>
                    <a:lnTo>
                      <a:pt x="400470" y="39031"/>
                    </a:lnTo>
                    <a:lnTo>
                      <a:pt x="424749" y="71499"/>
                    </a:lnTo>
                    <a:cubicBezTo>
                      <a:pt x="713630" y="421542"/>
                      <a:pt x="1134334" y="658761"/>
                      <a:pt x="1610861" y="707155"/>
                    </a:cubicBezTo>
                    <a:lnTo>
                      <a:pt x="1714606" y="712394"/>
                    </a:lnTo>
                    <a:lnTo>
                      <a:pt x="1498013" y="1003871"/>
                    </a:lnTo>
                    <a:lnTo>
                      <a:pt x="1562371" y="1090480"/>
                    </a:lnTo>
                    <a:lnTo>
                      <a:pt x="1356997" y="1059136"/>
                    </a:lnTo>
                    <a:cubicBezTo>
                      <a:pt x="794924" y="944120"/>
                      <a:pt x="312428" y="610643"/>
                      <a:pt x="2098" y="151294"/>
                    </a:cubicBezTo>
                    <a:lnTo>
                      <a:pt x="0" y="147841"/>
                    </a:lnTo>
                    <a:lnTo>
                      <a:pt x="63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792B68E-D097-498E-A3B0-DC45ED4D79E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23497" y="1820861"/>
              <a:ext cx="3436202" cy="3436194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95FE579A-D896-465D-B445-0F2364F15259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14B4EF-6561-4635-92BA-60B1EC24F082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7C309D1-5CAF-4C85-BDDE-F5623391481E}"/>
              </a:ext>
            </a:extLst>
          </p:cNvPr>
          <p:cNvSpPr txBox="1"/>
          <p:nvPr/>
        </p:nvSpPr>
        <p:spPr>
          <a:xfrm>
            <a:off x="8337174" y="260764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9E6969E-A5E6-4B95-AA6A-37A67AA1099D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CDFAA2-2AFB-4286-B814-BA48C37A2C96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1FB44B-34AE-4F8F-9238-A95C4890F520}"/>
              </a:ext>
            </a:extLst>
          </p:cNvPr>
          <p:cNvSpPr txBox="1"/>
          <p:nvPr/>
        </p:nvSpPr>
        <p:spPr>
          <a:xfrm>
            <a:off x="666689" y="4424532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A875ED4-9A7C-4DC2-9ABD-ACBB8162420B}"/>
              </a:ext>
            </a:extLst>
          </p:cNvPr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EC995C5-CE90-4247-990D-7A3F26767053}"/>
              </a:ext>
            </a:extLst>
          </p:cNvPr>
          <p:cNvSpPr txBox="1"/>
          <p:nvPr/>
        </p:nvSpPr>
        <p:spPr>
          <a:xfrm>
            <a:off x="666689" y="210243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E4CF5D7-0480-43EA-B500-FFE55D7B3A0C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D73A12-7098-4B00-8961-238103A9280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B73C07-2753-42AF-8724-A673D6B5A0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6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12.2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A946E39-A5EC-475F-A10F-51941BFE388F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0DB0ED3F-A470-43DF-AE6A-6328E56AE4CD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0A516F99-8631-45A5-A07A-7773EAB53E49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FC70076-6596-4E4F-949D-C88C72B7A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C8E1077-0EBC-4E9D-A52E-1D0736FE055B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245080F9-984C-4F64-9EC2-F308052F6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0E961E64-C1C4-48D0-B4A4-FD9D0A2B9DCF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661EC452-1F11-4392-9B49-722235DB2519}"/>
                </a:ext>
              </a:extLst>
            </p:cNvPr>
            <p:cNvCxnSpPr>
              <a:cxnSpLocks/>
              <a:stCxn id="140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BDEF7AF-01D1-44D2-9FE7-48BBF91A834B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660AD988-41A6-4FCB-8EFC-85F83CA87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61F1CCE-5D1B-4F90-8FFA-2382E6DCF230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7006B32-3790-4977-AD2C-845F5ADDCFD5}"/>
              </a:ext>
            </a:extLst>
          </p:cNvPr>
          <p:cNvGrpSpPr>
            <a:grpSpLocks/>
          </p:cNvGrpSpPr>
          <p:nvPr/>
        </p:nvGrpSpPr>
        <p:grpSpPr>
          <a:xfrm>
            <a:off x="4252744" y="1792854"/>
            <a:ext cx="3686512" cy="3678692"/>
            <a:chOff x="6557381" y="1478199"/>
            <a:chExt cx="4317159" cy="4308002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7174D52A-ADFC-4CDB-B8ED-F06096C467D2}"/>
                </a:ext>
              </a:extLst>
            </p:cNvPr>
            <p:cNvSpPr/>
            <p:nvPr/>
          </p:nvSpPr>
          <p:spPr>
            <a:xfrm>
              <a:off x="8836543" y="1478199"/>
              <a:ext cx="1706900" cy="1237263"/>
            </a:xfrm>
            <a:custGeom>
              <a:avLst/>
              <a:gdLst>
                <a:gd name="connsiteX0" fmla="*/ 0 w 1706900"/>
                <a:gd name="connsiteY0" fmla="*/ 0 h 1237263"/>
                <a:gd name="connsiteX1" fmla="*/ 100119 w 1706900"/>
                <a:gd name="connsiteY1" fmla="*/ 5056 h 1237263"/>
                <a:gd name="connsiteX2" fmla="*/ 1669345 w 1706900"/>
                <a:gd name="connsiteY2" fmla="*/ 945608 h 1237263"/>
                <a:gd name="connsiteX3" fmla="*/ 1706900 w 1706900"/>
                <a:gd name="connsiteY3" fmla="*/ 1007425 h 1237263"/>
                <a:gd name="connsiteX4" fmla="*/ 1607514 w 1706900"/>
                <a:gd name="connsiteY4" fmla="*/ 1237263 h 1237263"/>
                <a:gd name="connsiteX5" fmla="*/ 1378393 w 1706900"/>
                <a:gd name="connsiteY5" fmla="*/ 1210690 h 1237263"/>
                <a:gd name="connsiteX6" fmla="*/ 1348697 w 1706900"/>
                <a:gd name="connsiteY6" fmla="*/ 1161809 h 1237263"/>
                <a:gd name="connsiteX7" fmla="*/ 60582 w 1706900"/>
                <a:gd name="connsiteY7" fmla="*/ 389747 h 1237263"/>
                <a:gd name="connsiteX8" fmla="*/ 57365 w 1706900"/>
                <a:gd name="connsiteY8" fmla="*/ 389585 h 1237263"/>
                <a:gd name="connsiteX9" fmla="*/ 173430 w 1706900"/>
                <a:gd name="connsiteY9" fmla="*/ 233391 h 1237263"/>
                <a:gd name="connsiteX10" fmla="*/ 0 w 1706900"/>
                <a:gd name="connsiteY10" fmla="*/ 0 h 123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00" h="1237263">
                  <a:moveTo>
                    <a:pt x="0" y="0"/>
                  </a:moveTo>
                  <a:lnTo>
                    <a:pt x="100119" y="5056"/>
                  </a:lnTo>
                  <a:cubicBezTo>
                    <a:pt x="753205" y="71380"/>
                    <a:pt x="1320224" y="428841"/>
                    <a:pt x="1669345" y="945608"/>
                  </a:cubicBezTo>
                  <a:lnTo>
                    <a:pt x="1706900" y="1007425"/>
                  </a:lnTo>
                  <a:lnTo>
                    <a:pt x="1607514" y="1237263"/>
                  </a:lnTo>
                  <a:lnTo>
                    <a:pt x="1378393" y="1210690"/>
                  </a:lnTo>
                  <a:lnTo>
                    <a:pt x="1348697" y="1161809"/>
                  </a:lnTo>
                  <a:cubicBezTo>
                    <a:pt x="1062117" y="737616"/>
                    <a:pt x="596675" y="444190"/>
                    <a:pt x="60582" y="389747"/>
                  </a:cubicBezTo>
                  <a:lnTo>
                    <a:pt x="57365" y="389585"/>
                  </a:lnTo>
                  <a:lnTo>
                    <a:pt x="173430" y="233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E445B8C-102E-4536-B54D-70E0385B41C0}"/>
                </a:ext>
              </a:extLst>
            </p:cNvPr>
            <p:cNvSpPr/>
            <p:nvPr/>
          </p:nvSpPr>
          <p:spPr>
            <a:xfrm>
              <a:off x="6891631" y="1480253"/>
              <a:ext cx="1834991" cy="1183807"/>
            </a:xfrm>
            <a:custGeom>
              <a:avLst/>
              <a:gdLst>
                <a:gd name="connsiteX0" fmla="*/ 1663087 w 1834991"/>
                <a:gd name="connsiteY0" fmla="*/ 0 h 1183807"/>
                <a:gd name="connsiteX1" fmla="*/ 1834991 w 1834991"/>
                <a:gd name="connsiteY1" fmla="*/ 231337 h 1183807"/>
                <a:gd name="connsiteX2" fmla="*/ 1721754 w 1834991"/>
                <a:gd name="connsiteY2" fmla="*/ 383725 h 1183807"/>
                <a:gd name="connsiteX3" fmla="*/ 1643165 w 1834991"/>
                <a:gd name="connsiteY3" fmla="*/ 387693 h 1183807"/>
                <a:gd name="connsiteX4" fmla="*/ 355050 w 1834991"/>
                <a:gd name="connsiteY4" fmla="*/ 1159755 h 1183807"/>
                <a:gd name="connsiteX5" fmla="*/ 340438 w 1834991"/>
                <a:gd name="connsiteY5" fmla="*/ 1183807 h 1183807"/>
                <a:gd name="connsiteX6" fmla="*/ 248570 w 1834991"/>
                <a:gd name="connsiteY6" fmla="*/ 971353 h 1183807"/>
                <a:gd name="connsiteX7" fmla="*/ 0 w 1834991"/>
                <a:gd name="connsiteY7" fmla="*/ 1000182 h 1183807"/>
                <a:gd name="connsiteX8" fmla="*/ 34402 w 1834991"/>
                <a:gd name="connsiteY8" fmla="*/ 943554 h 1183807"/>
                <a:gd name="connsiteX9" fmla="*/ 1603628 w 1834991"/>
                <a:gd name="connsiteY9" fmla="*/ 3002 h 1183807"/>
                <a:gd name="connsiteX10" fmla="*/ 1663087 w 1834991"/>
                <a:gd name="connsiteY10" fmla="*/ 0 h 118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991" h="1183807">
                  <a:moveTo>
                    <a:pt x="1663087" y="0"/>
                  </a:moveTo>
                  <a:lnTo>
                    <a:pt x="1834991" y="231337"/>
                  </a:lnTo>
                  <a:lnTo>
                    <a:pt x="1721754" y="383725"/>
                  </a:lnTo>
                  <a:lnTo>
                    <a:pt x="1643165" y="387693"/>
                  </a:lnTo>
                  <a:cubicBezTo>
                    <a:pt x="1107073" y="442136"/>
                    <a:pt x="641630" y="735562"/>
                    <a:pt x="355050" y="1159755"/>
                  </a:cubicBezTo>
                  <a:lnTo>
                    <a:pt x="340438" y="1183807"/>
                  </a:lnTo>
                  <a:lnTo>
                    <a:pt x="248570" y="971353"/>
                  </a:lnTo>
                  <a:lnTo>
                    <a:pt x="0" y="1000182"/>
                  </a:lnTo>
                  <a:lnTo>
                    <a:pt x="34402" y="943554"/>
                  </a:lnTo>
                  <a:cubicBezTo>
                    <a:pt x="383524" y="426787"/>
                    <a:pt x="950542" y="69326"/>
                    <a:pt x="1603628" y="3002"/>
                  </a:cubicBezTo>
                  <a:lnTo>
                    <a:pt x="166308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AD8CB5D-2265-4FA1-83F5-7E2484038956}"/>
                </a:ext>
              </a:extLst>
            </p:cNvPr>
            <p:cNvSpPr/>
            <p:nvPr/>
          </p:nvSpPr>
          <p:spPr>
            <a:xfrm>
              <a:off x="6557381" y="2696996"/>
              <a:ext cx="601700" cy="1890077"/>
            </a:xfrm>
            <a:custGeom>
              <a:avLst/>
              <a:gdLst>
                <a:gd name="connsiteX0" fmla="*/ 441143 w 601700"/>
                <a:gd name="connsiteY0" fmla="*/ 0 h 1890077"/>
                <a:gd name="connsiteX1" fmla="*/ 536850 w 601700"/>
                <a:gd name="connsiteY1" fmla="*/ 221330 h 1890077"/>
                <a:gd name="connsiteX2" fmla="*/ 525932 w 601700"/>
                <a:gd name="connsiteY2" fmla="*/ 243993 h 1890077"/>
                <a:gd name="connsiteX3" fmla="*/ 386688 w 601700"/>
                <a:gd name="connsiteY3" fmla="*/ 933693 h 1890077"/>
                <a:gd name="connsiteX4" fmla="*/ 600546 w 601700"/>
                <a:gd name="connsiteY4" fmla="*/ 1778281 h 1890077"/>
                <a:gd name="connsiteX5" fmla="*/ 601700 w 601700"/>
                <a:gd name="connsiteY5" fmla="*/ 1780180 h 1890077"/>
                <a:gd name="connsiteX6" fmla="*/ 288806 w 601700"/>
                <a:gd name="connsiteY6" fmla="*/ 1743891 h 1890077"/>
                <a:gd name="connsiteX7" fmla="*/ 225593 w 601700"/>
                <a:gd name="connsiteY7" fmla="*/ 1890077 h 1890077"/>
                <a:gd name="connsiteX8" fmla="*/ 169632 w 601700"/>
                <a:gd name="connsiteY8" fmla="*/ 1773909 h 1890077"/>
                <a:gd name="connsiteX9" fmla="*/ 0 w 601700"/>
                <a:gd name="connsiteY9" fmla="*/ 933693 h 1890077"/>
                <a:gd name="connsiteX10" fmla="*/ 169632 w 601700"/>
                <a:gd name="connsiteY10" fmla="*/ 93477 h 1890077"/>
                <a:gd name="connsiteX11" fmla="*/ 201260 w 601700"/>
                <a:gd name="connsiteY11" fmla="*/ 27822 h 1890077"/>
                <a:gd name="connsiteX12" fmla="*/ 441143 w 601700"/>
                <a:gd name="connsiteY12" fmla="*/ 0 h 189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700" h="1890077">
                  <a:moveTo>
                    <a:pt x="441143" y="0"/>
                  </a:moveTo>
                  <a:lnTo>
                    <a:pt x="536850" y="221330"/>
                  </a:lnTo>
                  <a:lnTo>
                    <a:pt x="525932" y="243993"/>
                  </a:lnTo>
                  <a:cubicBezTo>
                    <a:pt x="436270" y="455979"/>
                    <a:pt x="386688" y="689046"/>
                    <a:pt x="386688" y="933693"/>
                  </a:cubicBezTo>
                  <a:cubicBezTo>
                    <a:pt x="386688" y="1239502"/>
                    <a:pt x="464159" y="1527217"/>
                    <a:pt x="600546" y="1778281"/>
                  </a:cubicBezTo>
                  <a:lnTo>
                    <a:pt x="601700" y="1780180"/>
                  </a:lnTo>
                  <a:lnTo>
                    <a:pt x="288806" y="1743891"/>
                  </a:lnTo>
                  <a:lnTo>
                    <a:pt x="225593" y="1890077"/>
                  </a:lnTo>
                  <a:lnTo>
                    <a:pt x="169632" y="1773909"/>
                  </a:lnTo>
                  <a:cubicBezTo>
                    <a:pt x="60402" y="1515661"/>
                    <a:pt x="0" y="1231731"/>
                    <a:pt x="0" y="933693"/>
                  </a:cubicBezTo>
                  <a:cubicBezTo>
                    <a:pt x="0" y="635656"/>
                    <a:pt x="60402" y="351726"/>
                    <a:pt x="169632" y="93477"/>
                  </a:cubicBezTo>
                  <a:lnTo>
                    <a:pt x="201260" y="27822"/>
                  </a:lnTo>
                  <a:lnTo>
                    <a:pt x="44114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5CD45A98-8C0A-43E9-AFCD-4699454C21DC}"/>
                </a:ext>
              </a:extLst>
            </p:cNvPr>
            <p:cNvSpPr/>
            <p:nvPr/>
          </p:nvSpPr>
          <p:spPr>
            <a:xfrm>
              <a:off x="10305707" y="2740699"/>
              <a:ext cx="568833" cy="1964042"/>
            </a:xfrm>
            <a:custGeom>
              <a:avLst/>
              <a:gdLst>
                <a:gd name="connsiteX0" fmla="*/ 375224 w 568833"/>
                <a:gd name="connsiteY0" fmla="*/ 0 h 1964042"/>
                <a:gd name="connsiteX1" fmla="*/ 399201 w 568833"/>
                <a:gd name="connsiteY1" fmla="*/ 49773 h 1964042"/>
                <a:gd name="connsiteX2" fmla="*/ 568833 w 568833"/>
                <a:gd name="connsiteY2" fmla="*/ 889989 h 1964042"/>
                <a:gd name="connsiteX3" fmla="*/ 308304 w 568833"/>
                <a:gd name="connsiteY3" fmla="*/ 1918896 h 1964042"/>
                <a:gd name="connsiteX4" fmla="*/ 292489 w 568833"/>
                <a:gd name="connsiteY4" fmla="*/ 1944929 h 1964042"/>
                <a:gd name="connsiteX5" fmla="*/ 127690 w 568833"/>
                <a:gd name="connsiteY5" fmla="*/ 1964042 h 1964042"/>
                <a:gd name="connsiteX6" fmla="*/ 0 w 568833"/>
                <a:gd name="connsiteY6" fmla="*/ 1668747 h 1964042"/>
                <a:gd name="connsiteX7" fmla="*/ 42901 w 568833"/>
                <a:gd name="connsiteY7" fmla="*/ 1579689 h 1964042"/>
                <a:gd name="connsiteX8" fmla="*/ 182145 w 568833"/>
                <a:gd name="connsiteY8" fmla="*/ 889989 h 1964042"/>
                <a:gd name="connsiteX9" fmla="*/ 42901 w 568833"/>
                <a:gd name="connsiteY9" fmla="*/ 200289 h 1964042"/>
                <a:gd name="connsiteX10" fmla="*/ 39004 w 568833"/>
                <a:gd name="connsiteY10" fmla="*/ 192198 h 1964042"/>
                <a:gd name="connsiteX11" fmla="*/ 280027 w 568833"/>
                <a:gd name="connsiteY11" fmla="*/ 220152 h 1964042"/>
                <a:gd name="connsiteX12" fmla="*/ 375224 w 568833"/>
                <a:gd name="connsiteY12" fmla="*/ 0 h 196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833" h="1964042">
                  <a:moveTo>
                    <a:pt x="375224" y="0"/>
                  </a:moveTo>
                  <a:lnTo>
                    <a:pt x="399201" y="49773"/>
                  </a:lnTo>
                  <a:cubicBezTo>
                    <a:pt x="508431" y="308022"/>
                    <a:pt x="568833" y="591952"/>
                    <a:pt x="568833" y="889989"/>
                  </a:cubicBezTo>
                  <a:cubicBezTo>
                    <a:pt x="568833" y="1262536"/>
                    <a:pt x="474455" y="1613040"/>
                    <a:pt x="308304" y="1918896"/>
                  </a:cubicBezTo>
                  <a:lnTo>
                    <a:pt x="292489" y="1944929"/>
                  </a:lnTo>
                  <a:lnTo>
                    <a:pt x="127690" y="1964042"/>
                  </a:lnTo>
                  <a:lnTo>
                    <a:pt x="0" y="1668747"/>
                  </a:lnTo>
                  <a:lnTo>
                    <a:pt x="42901" y="1579689"/>
                  </a:lnTo>
                  <a:cubicBezTo>
                    <a:pt x="132564" y="1367703"/>
                    <a:pt x="182145" y="1134636"/>
                    <a:pt x="182145" y="889989"/>
                  </a:cubicBezTo>
                  <a:cubicBezTo>
                    <a:pt x="182145" y="645342"/>
                    <a:pt x="132564" y="412275"/>
                    <a:pt x="42901" y="200289"/>
                  </a:cubicBezTo>
                  <a:lnTo>
                    <a:pt x="39004" y="192198"/>
                  </a:lnTo>
                  <a:lnTo>
                    <a:pt x="280027" y="220152"/>
                  </a:lnTo>
                  <a:lnTo>
                    <a:pt x="3752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C68FB45E-235A-40AB-B46F-D76CD6C46EAB}"/>
                </a:ext>
              </a:extLst>
            </p:cNvPr>
            <p:cNvSpPr/>
            <p:nvPr/>
          </p:nvSpPr>
          <p:spPr>
            <a:xfrm>
              <a:off x="8705299" y="4651603"/>
              <a:ext cx="1728762" cy="1134598"/>
            </a:xfrm>
            <a:custGeom>
              <a:avLst/>
              <a:gdLst>
                <a:gd name="connsiteX0" fmla="*/ 1457333 w 1728762"/>
                <a:gd name="connsiteY0" fmla="*/ 0 h 1134598"/>
                <a:gd name="connsiteX1" fmla="*/ 1586421 w 1728762"/>
                <a:gd name="connsiteY1" fmla="*/ 298528 h 1134598"/>
                <a:gd name="connsiteX2" fmla="*/ 1728762 w 1728762"/>
                <a:gd name="connsiteY2" fmla="*/ 282020 h 1134598"/>
                <a:gd name="connsiteX3" fmla="*/ 1676325 w 1728762"/>
                <a:gd name="connsiteY3" fmla="*/ 352142 h 1134598"/>
                <a:gd name="connsiteX4" fmla="*/ 231363 w 1728762"/>
                <a:gd name="connsiteY4" fmla="*/ 1126519 h 1134598"/>
                <a:gd name="connsiteX5" fmla="*/ 71377 w 1728762"/>
                <a:gd name="connsiteY5" fmla="*/ 1134598 h 1134598"/>
                <a:gd name="connsiteX6" fmla="*/ 0 w 1728762"/>
                <a:gd name="connsiteY6" fmla="*/ 1038544 h 1134598"/>
                <a:gd name="connsiteX7" fmla="*/ 224152 w 1728762"/>
                <a:gd name="connsiteY7" fmla="*/ 736895 h 1134598"/>
                <a:gd name="connsiteX8" fmla="*/ 367759 w 1728762"/>
                <a:gd name="connsiteY8" fmla="*/ 714977 h 1134598"/>
                <a:gd name="connsiteX9" fmla="*/ 1377938 w 1728762"/>
                <a:gd name="connsiteY9" fmla="*/ 106172 h 1134598"/>
                <a:gd name="connsiteX10" fmla="*/ 1457333 w 1728762"/>
                <a:gd name="connsiteY10" fmla="*/ 0 h 113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8762" h="1134598">
                  <a:moveTo>
                    <a:pt x="1457333" y="0"/>
                  </a:moveTo>
                  <a:lnTo>
                    <a:pt x="1586421" y="298528"/>
                  </a:lnTo>
                  <a:lnTo>
                    <a:pt x="1728762" y="282020"/>
                  </a:lnTo>
                  <a:lnTo>
                    <a:pt x="1676325" y="352142"/>
                  </a:lnTo>
                  <a:cubicBezTo>
                    <a:pt x="1324401" y="778576"/>
                    <a:pt x="811884" y="1067565"/>
                    <a:pt x="231363" y="1126519"/>
                  </a:cubicBezTo>
                  <a:lnTo>
                    <a:pt x="71377" y="1134598"/>
                  </a:lnTo>
                  <a:lnTo>
                    <a:pt x="0" y="1038544"/>
                  </a:lnTo>
                  <a:lnTo>
                    <a:pt x="224152" y="736895"/>
                  </a:lnTo>
                  <a:lnTo>
                    <a:pt x="367759" y="714977"/>
                  </a:lnTo>
                  <a:cubicBezTo>
                    <a:pt x="771469" y="632367"/>
                    <a:pt x="1125168" y="412460"/>
                    <a:pt x="1377938" y="106172"/>
                  </a:cubicBezTo>
                  <a:lnTo>
                    <a:pt x="145733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8A0090-2133-484B-8B87-113CE6B829B0}"/>
                </a:ext>
              </a:extLst>
            </p:cNvPr>
            <p:cNvSpPr/>
            <p:nvPr/>
          </p:nvSpPr>
          <p:spPr>
            <a:xfrm>
              <a:off x="6923934" y="4686276"/>
              <a:ext cx="1714606" cy="1090480"/>
            </a:xfrm>
            <a:custGeom>
              <a:avLst/>
              <a:gdLst>
                <a:gd name="connsiteX0" fmla="*/ 63929 w 1714606"/>
                <a:gd name="connsiteY0" fmla="*/ 0 h 1090480"/>
                <a:gd name="connsiteX1" fmla="*/ 400470 w 1714606"/>
                <a:gd name="connsiteY1" fmla="*/ 39031 h 1090480"/>
                <a:gd name="connsiteX2" fmla="*/ 424749 w 1714606"/>
                <a:gd name="connsiteY2" fmla="*/ 71499 h 1090480"/>
                <a:gd name="connsiteX3" fmla="*/ 1610861 w 1714606"/>
                <a:gd name="connsiteY3" fmla="*/ 707155 h 1090480"/>
                <a:gd name="connsiteX4" fmla="*/ 1714606 w 1714606"/>
                <a:gd name="connsiteY4" fmla="*/ 712394 h 1090480"/>
                <a:gd name="connsiteX5" fmla="*/ 1498013 w 1714606"/>
                <a:gd name="connsiteY5" fmla="*/ 1003871 h 1090480"/>
                <a:gd name="connsiteX6" fmla="*/ 1562371 w 1714606"/>
                <a:gd name="connsiteY6" fmla="*/ 1090480 h 1090480"/>
                <a:gd name="connsiteX7" fmla="*/ 1356997 w 1714606"/>
                <a:gd name="connsiteY7" fmla="*/ 1059136 h 1090480"/>
                <a:gd name="connsiteX8" fmla="*/ 2098 w 1714606"/>
                <a:gd name="connsiteY8" fmla="*/ 151294 h 1090480"/>
                <a:gd name="connsiteX9" fmla="*/ 0 w 1714606"/>
                <a:gd name="connsiteY9" fmla="*/ 147841 h 1090480"/>
                <a:gd name="connsiteX10" fmla="*/ 63929 w 1714606"/>
                <a:gd name="connsiteY10" fmla="*/ 0 h 109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606" h="1090480">
                  <a:moveTo>
                    <a:pt x="63929" y="0"/>
                  </a:moveTo>
                  <a:lnTo>
                    <a:pt x="400470" y="39031"/>
                  </a:lnTo>
                  <a:lnTo>
                    <a:pt x="424749" y="71499"/>
                  </a:lnTo>
                  <a:cubicBezTo>
                    <a:pt x="713630" y="421542"/>
                    <a:pt x="1134334" y="658761"/>
                    <a:pt x="1610861" y="707155"/>
                  </a:cubicBezTo>
                  <a:lnTo>
                    <a:pt x="1714606" y="712394"/>
                  </a:lnTo>
                  <a:lnTo>
                    <a:pt x="1498013" y="1003871"/>
                  </a:lnTo>
                  <a:lnTo>
                    <a:pt x="1562371" y="1090480"/>
                  </a:lnTo>
                  <a:lnTo>
                    <a:pt x="1356997" y="1059136"/>
                  </a:lnTo>
                  <a:cubicBezTo>
                    <a:pt x="794924" y="944120"/>
                    <a:pt x="312428" y="610643"/>
                    <a:pt x="2098" y="151294"/>
                  </a:cubicBezTo>
                  <a:lnTo>
                    <a:pt x="0" y="147841"/>
                  </a:lnTo>
                  <a:lnTo>
                    <a:pt x="6392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792B68E-D097-498E-A3B0-DC45ED4D79E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997859" y="1914103"/>
              <a:ext cx="3436202" cy="3436194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128" name="椭圆 127">
            <a:extLst>
              <a:ext uri="{FF2B5EF4-FFF2-40B4-BE49-F238E27FC236}">
                <a16:creationId xmlns:a16="http://schemas.microsoft.com/office/drawing/2014/main" id="{E30BF929-9A8C-4D03-B501-3C67A147B717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3F5EC3D7-BD59-4F16-B635-071BD842982D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06F5915-21BD-46EC-8609-A7865F786451}"/>
              </a:ext>
            </a:extLst>
          </p:cNvPr>
          <p:cNvSpPr txBox="1"/>
          <p:nvPr/>
        </p:nvSpPr>
        <p:spPr>
          <a:xfrm>
            <a:off x="8337174" y="260764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FEA1F1DF-610F-4275-97E9-BE584CEC6074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D11BDDC-4F22-4500-AE9B-B6B2AD2B7579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781659A1-6B94-4377-8CF5-40FB119FB0EC}"/>
              </a:ext>
            </a:extLst>
          </p:cNvPr>
          <p:cNvSpPr txBox="1"/>
          <p:nvPr/>
        </p:nvSpPr>
        <p:spPr>
          <a:xfrm>
            <a:off x="666689" y="4424532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2106F8-9CBC-406B-BC55-7DAB9168A2BD}"/>
              </a:ext>
            </a:extLst>
          </p:cNvPr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B89F2E53-A9D3-4132-B80F-8DC7E97B63C9}"/>
              </a:ext>
            </a:extLst>
          </p:cNvPr>
          <p:cNvSpPr txBox="1"/>
          <p:nvPr/>
        </p:nvSpPr>
        <p:spPr>
          <a:xfrm>
            <a:off x="666689" y="210243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7D71D26-5C24-4D90-9270-AE6CC7A07C0B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A968AC-1FB8-4D23-885D-752B986EC7C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2A170A-41D5-4A40-AF6B-1A64791590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867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3EDD7F-301B-4B1A-9CFF-339D6DC04A2B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5D9E23A-8FE2-4356-B7CD-06E564A2AB07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7CA7CB0-5923-4022-8A5B-1E749A976718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733CC2E-88E2-4B97-84FD-81132DEFD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16D3F6B-DC5C-41E0-AE76-88AB7697316A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7B450C3-AD06-4F06-8AA5-55071CFB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2826949-17F7-466A-9FB4-BCE8B2E61DDE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438D490-7FD7-4279-A13A-1067D25B3C72}"/>
                </a:ext>
              </a:extLst>
            </p:cNvPr>
            <p:cNvCxnSpPr>
              <a:cxnSpLocks/>
              <a:stCxn id="65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12.3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CD8137D-4FC5-4F5E-96C3-4D69F10C4A5B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DEC767D-EC93-44C8-ADE4-13458B084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474EF5A-F9B1-4EDA-BDE0-7FAF001D02F2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FB6A78-3A8E-4EC5-B4ED-43C328D871D2}"/>
              </a:ext>
            </a:extLst>
          </p:cNvPr>
          <p:cNvGrpSpPr>
            <a:grpSpLocks/>
          </p:cNvGrpSpPr>
          <p:nvPr/>
        </p:nvGrpSpPr>
        <p:grpSpPr>
          <a:xfrm>
            <a:off x="4252744" y="1792854"/>
            <a:ext cx="3686512" cy="3678692"/>
            <a:chOff x="6557381" y="1478199"/>
            <a:chExt cx="4317159" cy="43080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92586A0-CCFB-4CC5-B324-7367FBBC8F9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59" y="1914099"/>
              <a:ext cx="3436202" cy="3436202"/>
            </a:xfrm>
            <a:prstGeom prst="rect">
              <a:avLst/>
            </a:prstGeom>
          </p:spPr>
        </p:pic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3C013F-D2F7-42C7-AD04-067CF69553CF}"/>
                </a:ext>
              </a:extLst>
            </p:cNvPr>
            <p:cNvGrpSpPr/>
            <p:nvPr/>
          </p:nvGrpSpPr>
          <p:grpSpPr>
            <a:xfrm>
              <a:off x="6557381" y="1478199"/>
              <a:ext cx="4317159" cy="4308002"/>
              <a:chOff x="1620902" y="1879981"/>
              <a:chExt cx="4317159" cy="4308002"/>
            </a:xfrm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174D52A-ADFC-4CDB-B8ED-F06096C467D2}"/>
                  </a:ext>
                </a:extLst>
              </p:cNvPr>
              <p:cNvSpPr/>
              <p:nvPr/>
            </p:nvSpPr>
            <p:spPr>
              <a:xfrm>
                <a:off x="3900064" y="1879981"/>
                <a:ext cx="1706900" cy="1237263"/>
              </a:xfrm>
              <a:custGeom>
                <a:avLst/>
                <a:gdLst>
                  <a:gd name="connsiteX0" fmla="*/ 0 w 1706900"/>
                  <a:gd name="connsiteY0" fmla="*/ 0 h 1237263"/>
                  <a:gd name="connsiteX1" fmla="*/ 100119 w 1706900"/>
                  <a:gd name="connsiteY1" fmla="*/ 5056 h 1237263"/>
                  <a:gd name="connsiteX2" fmla="*/ 1669345 w 1706900"/>
                  <a:gd name="connsiteY2" fmla="*/ 945608 h 1237263"/>
                  <a:gd name="connsiteX3" fmla="*/ 1706900 w 1706900"/>
                  <a:gd name="connsiteY3" fmla="*/ 1007425 h 1237263"/>
                  <a:gd name="connsiteX4" fmla="*/ 1607514 w 1706900"/>
                  <a:gd name="connsiteY4" fmla="*/ 1237263 h 1237263"/>
                  <a:gd name="connsiteX5" fmla="*/ 1378393 w 1706900"/>
                  <a:gd name="connsiteY5" fmla="*/ 1210690 h 1237263"/>
                  <a:gd name="connsiteX6" fmla="*/ 1348697 w 1706900"/>
                  <a:gd name="connsiteY6" fmla="*/ 1161809 h 1237263"/>
                  <a:gd name="connsiteX7" fmla="*/ 60582 w 1706900"/>
                  <a:gd name="connsiteY7" fmla="*/ 389747 h 1237263"/>
                  <a:gd name="connsiteX8" fmla="*/ 57365 w 1706900"/>
                  <a:gd name="connsiteY8" fmla="*/ 389585 h 1237263"/>
                  <a:gd name="connsiteX9" fmla="*/ 173430 w 1706900"/>
                  <a:gd name="connsiteY9" fmla="*/ 233391 h 1237263"/>
                  <a:gd name="connsiteX10" fmla="*/ 0 w 1706900"/>
                  <a:gd name="connsiteY10" fmla="*/ 0 h 123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6900" h="1237263">
                    <a:moveTo>
                      <a:pt x="0" y="0"/>
                    </a:moveTo>
                    <a:lnTo>
                      <a:pt x="100119" y="5056"/>
                    </a:lnTo>
                    <a:cubicBezTo>
                      <a:pt x="753205" y="71380"/>
                      <a:pt x="1320224" y="428841"/>
                      <a:pt x="1669345" y="945608"/>
                    </a:cubicBezTo>
                    <a:lnTo>
                      <a:pt x="1706900" y="1007425"/>
                    </a:lnTo>
                    <a:lnTo>
                      <a:pt x="1607514" y="1237263"/>
                    </a:lnTo>
                    <a:lnTo>
                      <a:pt x="1378393" y="1210690"/>
                    </a:lnTo>
                    <a:lnTo>
                      <a:pt x="1348697" y="1161809"/>
                    </a:lnTo>
                    <a:cubicBezTo>
                      <a:pt x="1062117" y="737616"/>
                      <a:pt x="596675" y="444190"/>
                      <a:pt x="60582" y="389747"/>
                    </a:cubicBezTo>
                    <a:lnTo>
                      <a:pt x="57365" y="389585"/>
                    </a:lnTo>
                    <a:lnTo>
                      <a:pt x="173430" y="233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E445B8C-102E-4536-B54D-70E0385B41C0}"/>
                  </a:ext>
                </a:extLst>
              </p:cNvPr>
              <p:cNvSpPr/>
              <p:nvPr/>
            </p:nvSpPr>
            <p:spPr>
              <a:xfrm>
                <a:off x="1955152" y="1882035"/>
                <a:ext cx="1834991" cy="1183807"/>
              </a:xfrm>
              <a:custGeom>
                <a:avLst/>
                <a:gdLst>
                  <a:gd name="connsiteX0" fmla="*/ 1663087 w 1834991"/>
                  <a:gd name="connsiteY0" fmla="*/ 0 h 1183807"/>
                  <a:gd name="connsiteX1" fmla="*/ 1834991 w 1834991"/>
                  <a:gd name="connsiteY1" fmla="*/ 231337 h 1183807"/>
                  <a:gd name="connsiteX2" fmla="*/ 1721754 w 1834991"/>
                  <a:gd name="connsiteY2" fmla="*/ 383725 h 1183807"/>
                  <a:gd name="connsiteX3" fmla="*/ 1643165 w 1834991"/>
                  <a:gd name="connsiteY3" fmla="*/ 387693 h 1183807"/>
                  <a:gd name="connsiteX4" fmla="*/ 355050 w 1834991"/>
                  <a:gd name="connsiteY4" fmla="*/ 1159755 h 1183807"/>
                  <a:gd name="connsiteX5" fmla="*/ 340438 w 1834991"/>
                  <a:gd name="connsiteY5" fmla="*/ 1183807 h 1183807"/>
                  <a:gd name="connsiteX6" fmla="*/ 248570 w 1834991"/>
                  <a:gd name="connsiteY6" fmla="*/ 971353 h 1183807"/>
                  <a:gd name="connsiteX7" fmla="*/ 0 w 1834991"/>
                  <a:gd name="connsiteY7" fmla="*/ 1000182 h 1183807"/>
                  <a:gd name="connsiteX8" fmla="*/ 34402 w 1834991"/>
                  <a:gd name="connsiteY8" fmla="*/ 943554 h 1183807"/>
                  <a:gd name="connsiteX9" fmla="*/ 1603628 w 1834991"/>
                  <a:gd name="connsiteY9" fmla="*/ 3002 h 1183807"/>
                  <a:gd name="connsiteX10" fmla="*/ 1663087 w 1834991"/>
                  <a:gd name="connsiteY10" fmla="*/ 0 h 118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4991" h="1183807">
                    <a:moveTo>
                      <a:pt x="1663087" y="0"/>
                    </a:moveTo>
                    <a:lnTo>
                      <a:pt x="1834991" y="231337"/>
                    </a:lnTo>
                    <a:lnTo>
                      <a:pt x="1721754" y="383725"/>
                    </a:lnTo>
                    <a:lnTo>
                      <a:pt x="1643165" y="387693"/>
                    </a:lnTo>
                    <a:cubicBezTo>
                      <a:pt x="1107073" y="442136"/>
                      <a:pt x="641630" y="735562"/>
                      <a:pt x="355050" y="1159755"/>
                    </a:cubicBezTo>
                    <a:lnTo>
                      <a:pt x="340438" y="1183807"/>
                    </a:lnTo>
                    <a:lnTo>
                      <a:pt x="248570" y="971353"/>
                    </a:lnTo>
                    <a:lnTo>
                      <a:pt x="0" y="1000182"/>
                    </a:lnTo>
                    <a:lnTo>
                      <a:pt x="34402" y="943554"/>
                    </a:lnTo>
                    <a:cubicBezTo>
                      <a:pt x="383524" y="426787"/>
                      <a:pt x="950542" y="69326"/>
                      <a:pt x="1603628" y="3002"/>
                    </a:cubicBezTo>
                    <a:lnTo>
                      <a:pt x="166308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2AD8CB5D-2265-4FA1-83F5-7E2484038956}"/>
                  </a:ext>
                </a:extLst>
              </p:cNvPr>
              <p:cNvSpPr/>
              <p:nvPr/>
            </p:nvSpPr>
            <p:spPr>
              <a:xfrm>
                <a:off x="1620902" y="3098778"/>
                <a:ext cx="601700" cy="1890077"/>
              </a:xfrm>
              <a:custGeom>
                <a:avLst/>
                <a:gdLst>
                  <a:gd name="connsiteX0" fmla="*/ 441143 w 601700"/>
                  <a:gd name="connsiteY0" fmla="*/ 0 h 1890077"/>
                  <a:gd name="connsiteX1" fmla="*/ 536850 w 601700"/>
                  <a:gd name="connsiteY1" fmla="*/ 221330 h 1890077"/>
                  <a:gd name="connsiteX2" fmla="*/ 525932 w 601700"/>
                  <a:gd name="connsiteY2" fmla="*/ 243993 h 1890077"/>
                  <a:gd name="connsiteX3" fmla="*/ 386688 w 601700"/>
                  <a:gd name="connsiteY3" fmla="*/ 933693 h 1890077"/>
                  <a:gd name="connsiteX4" fmla="*/ 600546 w 601700"/>
                  <a:gd name="connsiteY4" fmla="*/ 1778281 h 1890077"/>
                  <a:gd name="connsiteX5" fmla="*/ 601700 w 601700"/>
                  <a:gd name="connsiteY5" fmla="*/ 1780180 h 1890077"/>
                  <a:gd name="connsiteX6" fmla="*/ 288806 w 601700"/>
                  <a:gd name="connsiteY6" fmla="*/ 1743891 h 1890077"/>
                  <a:gd name="connsiteX7" fmla="*/ 225593 w 601700"/>
                  <a:gd name="connsiteY7" fmla="*/ 1890077 h 1890077"/>
                  <a:gd name="connsiteX8" fmla="*/ 169632 w 601700"/>
                  <a:gd name="connsiteY8" fmla="*/ 1773909 h 1890077"/>
                  <a:gd name="connsiteX9" fmla="*/ 0 w 601700"/>
                  <a:gd name="connsiteY9" fmla="*/ 933693 h 1890077"/>
                  <a:gd name="connsiteX10" fmla="*/ 169632 w 601700"/>
                  <a:gd name="connsiteY10" fmla="*/ 93477 h 1890077"/>
                  <a:gd name="connsiteX11" fmla="*/ 201260 w 601700"/>
                  <a:gd name="connsiteY11" fmla="*/ 27822 h 1890077"/>
                  <a:gd name="connsiteX12" fmla="*/ 441143 w 601700"/>
                  <a:gd name="connsiteY12" fmla="*/ 0 h 189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1700" h="1890077">
                    <a:moveTo>
                      <a:pt x="441143" y="0"/>
                    </a:moveTo>
                    <a:lnTo>
                      <a:pt x="536850" y="221330"/>
                    </a:lnTo>
                    <a:lnTo>
                      <a:pt x="525932" y="243993"/>
                    </a:lnTo>
                    <a:cubicBezTo>
                      <a:pt x="436270" y="455979"/>
                      <a:pt x="386688" y="689046"/>
                      <a:pt x="386688" y="933693"/>
                    </a:cubicBezTo>
                    <a:cubicBezTo>
                      <a:pt x="386688" y="1239502"/>
                      <a:pt x="464159" y="1527217"/>
                      <a:pt x="600546" y="1778281"/>
                    </a:cubicBezTo>
                    <a:lnTo>
                      <a:pt x="601700" y="1780180"/>
                    </a:lnTo>
                    <a:lnTo>
                      <a:pt x="288806" y="1743891"/>
                    </a:lnTo>
                    <a:lnTo>
                      <a:pt x="225593" y="1890077"/>
                    </a:lnTo>
                    <a:lnTo>
                      <a:pt x="169632" y="1773909"/>
                    </a:lnTo>
                    <a:cubicBezTo>
                      <a:pt x="60402" y="1515661"/>
                      <a:pt x="0" y="1231731"/>
                      <a:pt x="0" y="933693"/>
                    </a:cubicBezTo>
                    <a:cubicBezTo>
                      <a:pt x="0" y="635656"/>
                      <a:pt x="60402" y="351726"/>
                      <a:pt x="169632" y="93477"/>
                    </a:cubicBezTo>
                    <a:lnTo>
                      <a:pt x="201260" y="27822"/>
                    </a:lnTo>
                    <a:lnTo>
                      <a:pt x="44114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CD45A98-8C0A-43E9-AFCD-4699454C21DC}"/>
                  </a:ext>
                </a:extLst>
              </p:cNvPr>
              <p:cNvSpPr/>
              <p:nvPr/>
            </p:nvSpPr>
            <p:spPr>
              <a:xfrm>
                <a:off x="5369228" y="3142481"/>
                <a:ext cx="568833" cy="1964042"/>
              </a:xfrm>
              <a:custGeom>
                <a:avLst/>
                <a:gdLst>
                  <a:gd name="connsiteX0" fmla="*/ 375224 w 568833"/>
                  <a:gd name="connsiteY0" fmla="*/ 0 h 1964042"/>
                  <a:gd name="connsiteX1" fmla="*/ 399201 w 568833"/>
                  <a:gd name="connsiteY1" fmla="*/ 49773 h 1964042"/>
                  <a:gd name="connsiteX2" fmla="*/ 568833 w 568833"/>
                  <a:gd name="connsiteY2" fmla="*/ 889989 h 1964042"/>
                  <a:gd name="connsiteX3" fmla="*/ 308304 w 568833"/>
                  <a:gd name="connsiteY3" fmla="*/ 1918896 h 1964042"/>
                  <a:gd name="connsiteX4" fmla="*/ 292489 w 568833"/>
                  <a:gd name="connsiteY4" fmla="*/ 1944929 h 1964042"/>
                  <a:gd name="connsiteX5" fmla="*/ 127690 w 568833"/>
                  <a:gd name="connsiteY5" fmla="*/ 1964042 h 1964042"/>
                  <a:gd name="connsiteX6" fmla="*/ 0 w 568833"/>
                  <a:gd name="connsiteY6" fmla="*/ 1668747 h 1964042"/>
                  <a:gd name="connsiteX7" fmla="*/ 42901 w 568833"/>
                  <a:gd name="connsiteY7" fmla="*/ 1579689 h 1964042"/>
                  <a:gd name="connsiteX8" fmla="*/ 182145 w 568833"/>
                  <a:gd name="connsiteY8" fmla="*/ 889989 h 1964042"/>
                  <a:gd name="connsiteX9" fmla="*/ 42901 w 568833"/>
                  <a:gd name="connsiteY9" fmla="*/ 200289 h 1964042"/>
                  <a:gd name="connsiteX10" fmla="*/ 39004 w 568833"/>
                  <a:gd name="connsiteY10" fmla="*/ 192198 h 1964042"/>
                  <a:gd name="connsiteX11" fmla="*/ 280027 w 568833"/>
                  <a:gd name="connsiteY11" fmla="*/ 220152 h 1964042"/>
                  <a:gd name="connsiteX12" fmla="*/ 375224 w 568833"/>
                  <a:gd name="connsiteY12" fmla="*/ 0 h 196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8833" h="1964042">
                    <a:moveTo>
                      <a:pt x="375224" y="0"/>
                    </a:moveTo>
                    <a:lnTo>
                      <a:pt x="399201" y="49773"/>
                    </a:lnTo>
                    <a:cubicBezTo>
                      <a:pt x="508431" y="308022"/>
                      <a:pt x="568833" y="591952"/>
                      <a:pt x="568833" y="889989"/>
                    </a:cubicBezTo>
                    <a:cubicBezTo>
                      <a:pt x="568833" y="1262536"/>
                      <a:pt x="474455" y="1613040"/>
                      <a:pt x="308304" y="1918896"/>
                    </a:cubicBezTo>
                    <a:lnTo>
                      <a:pt x="292489" y="1944929"/>
                    </a:lnTo>
                    <a:lnTo>
                      <a:pt x="127690" y="1964042"/>
                    </a:lnTo>
                    <a:lnTo>
                      <a:pt x="0" y="1668747"/>
                    </a:lnTo>
                    <a:lnTo>
                      <a:pt x="42901" y="1579689"/>
                    </a:lnTo>
                    <a:cubicBezTo>
                      <a:pt x="132564" y="1367703"/>
                      <a:pt x="182145" y="1134636"/>
                      <a:pt x="182145" y="889989"/>
                    </a:cubicBezTo>
                    <a:cubicBezTo>
                      <a:pt x="182145" y="645342"/>
                      <a:pt x="132564" y="412275"/>
                      <a:pt x="42901" y="200289"/>
                    </a:cubicBezTo>
                    <a:lnTo>
                      <a:pt x="39004" y="192198"/>
                    </a:lnTo>
                    <a:lnTo>
                      <a:pt x="280027" y="220152"/>
                    </a:lnTo>
                    <a:lnTo>
                      <a:pt x="37522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C68FB45E-235A-40AB-B46F-D76CD6C46EAB}"/>
                  </a:ext>
                </a:extLst>
              </p:cNvPr>
              <p:cNvSpPr/>
              <p:nvPr/>
            </p:nvSpPr>
            <p:spPr>
              <a:xfrm>
                <a:off x="3768820" y="5053385"/>
                <a:ext cx="1728762" cy="1134598"/>
              </a:xfrm>
              <a:custGeom>
                <a:avLst/>
                <a:gdLst>
                  <a:gd name="connsiteX0" fmla="*/ 1457333 w 1728762"/>
                  <a:gd name="connsiteY0" fmla="*/ 0 h 1134598"/>
                  <a:gd name="connsiteX1" fmla="*/ 1586421 w 1728762"/>
                  <a:gd name="connsiteY1" fmla="*/ 298528 h 1134598"/>
                  <a:gd name="connsiteX2" fmla="*/ 1728762 w 1728762"/>
                  <a:gd name="connsiteY2" fmla="*/ 282020 h 1134598"/>
                  <a:gd name="connsiteX3" fmla="*/ 1676325 w 1728762"/>
                  <a:gd name="connsiteY3" fmla="*/ 352142 h 1134598"/>
                  <a:gd name="connsiteX4" fmla="*/ 231363 w 1728762"/>
                  <a:gd name="connsiteY4" fmla="*/ 1126519 h 1134598"/>
                  <a:gd name="connsiteX5" fmla="*/ 71377 w 1728762"/>
                  <a:gd name="connsiteY5" fmla="*/ 1134598 h 1134598"/>
                  <a:gd name="connsiteX6" fmla="*/ 0 w 1728762"/>
                  <a:gd name="connsiteY6" fmla="*/ 1038544 h 1134598"/>
                  <a:gd name="connsiteX7" fmla="*/ 224152 w 1728762"/>
                  <a:gd name="connsiteY7" fmla="*/ 736895 h 1134598"/>
                  <a:gd name="connsiteX8" fmla="*/ 367759 w 1728762"/>
                  <a:gd name="connsiteY8" fmla="*/ 714977 h 1134598"/>
                  <a:gd name="connsiteX9" fmla="*/ 1377938 w 1728762"/>
                  <a:gd name="connsiteY9" fmla="*/ 106172 h 1134598"/>
                  <a:gd name="connsiteX10" fmla="*/ 1457333 w 1728762"/>
                  <a:gd name="connsiteY10" fmla="*/ 0 h 11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8762" h="1134598">
                    <a:moveTo>
                      <a:pt x="1457333" y="0"/>
                    </a:moveTo>
                    <a:lnTo>
                      <a:pt x="1586421" y="298528"/>
                    </a:lnTo>
                    <a:lnTo>
                      <a:pt x="1728762" y="282020"/>
                    </a:lnTo>
                    <a:lnTo>
                      <a:pt x="1676325" y="352142"/>
                    </a:lnTo>
                    <a:cubicBezTo>
                      <a:pt x="1324401" y="778576"/>
                      <a:pt x="811884" y="1067565"/>
                      <a:pt x="231363" y="1126519"/>
                    </a:cubicBezTo>
                    <a:lnTo>
                      <a:pt x="71377" y="1134598"/>
                    </a:lnTo>
                    <a:lnTo>
                      <a:pt x="0" y="1038544"/>
                    </a:lnTo>
                    <a:lnTo>
                      <a:pt x="224152" y="736895"/>
                    </a:lnTo>
                    <a:lnTo>
                      <a:pt x="367759" y="714977"/>
                    </a:lnTo>
                    <a:cubicBezTo>
                      <a:pt x="771469" y="632367"/>
                      <a:pt x="1125168" y="412460"/>
                      <a:pt x="1377938" y="106172"/>
                    </a:cubicBezTo>
                    <a:lnTo>
                      <a:pt x="145733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438A0090-2133-484B-8B87-113CE6B829B0}"/>
                  </a:ext>
                </a:extLst>
              </p:cNvPr>
              <p:cNvSpPr/>
              <p:nvPr/>
            </p:nvSpPr>
            <p:spPr>
              <a:xfrm>
                <a:off x="1987455" y="5088058"/>
                <a:ext cx="1714606" cy="1090480"/>
              </a:xfrm>
              <a:custGeom>
                <a:avLst/>
                <a:gdLst>
                  <a:gd name="connsiteX0" fmla="*/ 63929 w 1714606"/>
                  <a:gd name="connsiteY0" fmla="*/ 0 h 1090480"/>
                  <a:gd name="connsiteX1" fmla="*/ 400470 w 1714606"/>
                  <a:gd name="connsiteY1" fmla="*/ 39031 h 1090480"/>
                  <a:gd name="connsiteX2" fmla="*/ 424749 w 1714606"/>
                  <a:gd name="connsiteY2" fmla="*/ 71499 h 1090480"/>
                  <a:gd name="connsiteX3" fmla="*/ 1610861 w 1714606"/>
                  <a:gd name="connsiteY3" fmla="*/ 707155 h 1090480"/>
                  <a:gd name="connsiteX4" fmla="*/ 1714606 w 1714606"/>
                  <a:gd name="connsiteY4" fmla="*/ 712394 h 1090480"/>
                  <a:gd name="connsiteX5" fmla="*/ 1498013 w 1714606"/>
                  <a:gd name="connsiteY5" fmla="*/ 1003871 h 1090480"/>
                  <a:gd name="connsiteX6" fmla="*/ 1562371 w 1714606"/>
                  <a:gd name="connsiteY6" fmla="*/ 1090480 h 1090480"/>
                  <a:gd name="connsiteX7" fmla="*/ 1356997 w 1714606"/>
                  <a:gd name="connsiteY7" fmla="*/ 1059136 h 1090480"/>
                  <a:gd name="connsiteX8" fmla="*/ 2098 w 1714606"/>
                  <a:gd name="connsiteY8" fmla="*/ 151294 h 1090480"/>
                  <a:gd name="connsiteX9" fmla="*/ 0 w 1714606"/>
                  <a:gd name="connsiteY9" fmla="*/ 147841 h 1090480"/>
                  <a:gd name="connsiteX10" fmla="*/ 63929 w 1714606"/>
                  <a:gd name="connsiteY10" fmla="*/ 0 h 109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4606" h="1090480">
                    <a:moveTo>
                      <a:pt x="63929" y="0"/>
                    </a:moveTo>
                    <a:lnTo>
                      <a:pt x="400470" y="39031"/>
                    </a:lnTo>
                    <a:lnTo>
                      <a:pt x="424749" y="71499"/>
                    </a:lnTo>
                    <a:cubicBezTo>
                      <a:pt x="713630" y="421542"/>
                      <a:pt x="1134334" y="658761"/>
                      <a:pt x="1610861" y="707155"/>
                    </a:cubicBezTo>
                    <a:lnTo>
                      <a:pt x="1714606" y="712394"/>
                    </a:lnTo>
                    <a:lnTo>
                      <a:pt x="1498013" y="1003871"/>
                    </a:lnTo>
                    <a:lnTo>
                      <a:pt x="1562371" y="1090480"/>
                    </a:lnTo>
                    <a:lnTo>
                      <a:pt x="1356997" y="1059136"/>
                    </a:lnTo>
                    <a:cubicBezTo>
                      <a:pt x="794924" y="944120"/>
                      <a:pt x="312428" y="610643"/>
                      <a:pt x="2098" y="151294"/>
                    </a:cubicBezTo>
                    <a:lnTo>
                      <a:pt x="0" y="147841"/>
                    </a:lnTo>
                    <a:lnTo>
                      <a:pt x="6392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</p:grpSp>
      </p:grpSp>
      <p:sp>
        <p:nvSpPr>
          <p:cNvPr id="53" name="椭圆 52">
            <a:extLst>
              <a:ext uri="{FF2B5EF4-FFF2-40B4-BE49-F238E27FC236}">
                <a16:creationId xmlns:a16="http://schemas.microsoft.com/office/drawing/2014/main" id="{985C65F4-E097-43F7-A7AF-51E230F017F5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5B9C55B-86AA-4668-85A4-DAEA712ADD2A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C4F8C50-48D6-49CC-82D2-41042DD65E01}"/>
              </a:ext>
            </a:extLst>
          </p:cNvPr>
          <p:cNvSpPr txBox="1"/>
          <p:nvPr/>
        </p:nvSpPr>
        <p:spPr>
          <a:xfrm>
            <a:off x="8337174" y="260764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DA2D53-E025-4AB6-8880-902AE6A4EC0A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696B14A-52C4-4829-A263-DC9BB856D580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9F947A2-92A5-4D03-9F25-AE52B3EA5A38}"/>
              </a:ext>
            </a:extLst>
          </p:cNvPr>
          <p:cNvSpPr txBox="1"/>
          <p:nvPr/>
        </p:nvSpPr>
        <p:spPr>
          <a:xfrm>
            <a:off x="666689" y="4424532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E9E25BC-A6DC-4DD2-ABF6-8FB6B0F8F3C5}"/>
              </a:ext>
            </a:extLst>
          </p:cNvPr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927E7EB-C625-41AC-9F8F-ED042B5F67B7}"/>
              </a:ext>
            </a:extLst>
          </p:cNvPr>
          <p:cNvSpPr txBox="1"/>
          <p:nvPr/>
        </p:nvSpPr>
        <p:spPr>
          <a:xfrm>
            <a:off x="666689" y="210243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58671A0-5F09-44C6-A2D0-AE4E7A9BD761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B2CBA7-79F2-4747-B300-63E1B8A3C1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03706-7C96-4B07-AC0B-BC29B4855B0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25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465BD1DD-81A4-4B58-A7AA-71AEE5FF19C8}"/>
              </a:ext>
            </a:extLst>
          </p:cNvPr>
          <p:cNvSpPr/>
          <p:nvPr/>
        </p:nvSpPr>
        <p:spPr>
          <a:xfrm>
            <a:off x="462727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44B8D3-0F37-4CBA-A362-8FF7E4AC1736}"/>
              </a:ext>
            </a:extLst>
          </p:cNvPr>
          <p:cNvSpPr/>
          <p:nvPr/>
        </p:nvSpPr>
        <p:spPr>
          <a:xfrm>
            <a:off x="8432206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0541BA7-BBE0-4BD1-82CA-535A87549F55}"/>
              </a:ext>
            </a:extLst>
          </p:cNvPr>
          <p:cNvSpPr/>
          <p:nvPr/>
        </p:nvSpPr>
        <p:spPr>
          <a:xfrm>
            <a:off x="86388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14" name="图片占位符 13" descr="图片包含 树, 户外, 植物, 地面&#10;&#10;自动生成的说明">
            <a:extLst>
              <a:ext uri="{FF2B5EF4-FFF2-40B4-BE49-F238E27FC236}">
                <a16:creationId xmlns:a16="http://schemas.microsoft.com/office/drawing/2014/main" id="{5BC0F44B-A65B-44E1-A85A-7BD7513876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r="2526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EBD69-793C-48BE-A3B7-88E883B1D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13</a:t>
            </a:r>
            <a:r>
              <a:rPr lang="zh-CN" altLang="en-US" dirty="0">
                <a:ea typeface="+mn-ea"/>
                <a:cs typeface="+mn-ea"/>
              </a:rPr>
              <a:t>✪图文并列</a:t>
            </a:r>
            <a:endParaRPr lang="en-US" altLang="zh-CN" dirty="0">
              <a:ea typeface="+mn-ea"/>
              <a:cs typeface="+mn-ea"/>
            </a:endParaRPr>
          </a:p>
        </p:txBody>
      </p:sp>
      <p:pic>
        <p:nvPicPr>
          <p:cNvPr id="22" name="图片占位符 21" descr="图片包含 树, 户外, 道路, 建筑物&#10;&#10;自动生成的说明">
            <a:extLst>
              <a:ext uri="{FF2B5EF4-FFF2-40B4-BE49-F238E27FC236}">
                <a16:creationId xmlns:a16="http://schemas.microsoft.com/office/drawing/2014/main" id="{1FA18179-10F2-4372-AC9A-D15F8E4DA6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17074"/>
          <a:stretch>
            <a:fillRect/>
          </a:stretch>
        </p:blipFill>
        <p:spPr/>
      </p:pic>
      <p:pic>
        <p:nvPicPr>
          <p:cNvPr id="18" name="图片占位符 17" descr="图片包含 草, 建筑物, 户外, 绿色&#10;&#10;自动生成的说明">
            <a:extLst>
              <a:ext uri="{FF2B5EF4-FFF2-40B4-BE49-F238E27FC236}">
                <a16:creationId xmlns:a16="http://schemas.microsoft.com/office/drawing/2014/main" id="{B467CC9A-1097-4A72-9649-A86DC60DE1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r="17343"/>
          <a:stretch>
            <a:fillRect/>
          </a:stretch>
        </p:blipFill>
        <p:spPr/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C44C94B-F611-40DB-8A39-74A7ED4741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AF2FD4A-A7BE-48AD-9565-700C3CC73D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6F9046C-298C-4503-ACE7-51CCCD5668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8689" y="3648867"/>
            <a:ext cx="2681922" cy="394002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5C9B0FD2-9BDF-42A8-BE85-00BEB43A31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CBE28C4-419A-4A16-9CED-769954C0E4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53625" y="3648867"/>
            <a:ext cx="2681922" cy="394002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D8E572F-1026-4023-B075-0CC0543E8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095D5E-C863-4C19-A999-DCC8663539BC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009BF1-5ED8-44C6-90F2-C4EC9207F79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9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CE0659A-05FF-4024-8F6E-E0BA63FF4985}"/>
              </a:ext>
            </a:extLst>
          </p:cNvPr>
          <p:cNvSpPr/>
          <p:nvPr/>
        </p:nvSpPr>
        <p:spPr>
          <a:xfrm>
            <a:off x="3246271" y="1773554"/>
            <a:ext cx="2924761" cy="1846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0BC5E6-2264-4911-B11C-C231F0608B66}"/>
              </a:ext>
            </a:extLst>
          </p:cNvPr>
          <p:cNvSpPr/>
          <p:nvPr/>
        </p:nvSpPr>
        <p:spPr>
          <a:xfrm>
            <a:off x="6017096" y="4262119"/>
            <a:ext cx="2924761" cy="184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11EF60-957A-46C6-AFB7-AAD496C7A2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14✪</a:t>
            </a:r>
            <a:r>
              <a:rPr lang="zh-CN" altLang="en-US" dirty="0">
                <a:ea typeface="+mn-ea"/>
                <a:cs typeface="+mn-ea"/>
              </a:rPr>
              <a:t>图文并列</a:t>
            </a:r>
          </a:p>
        </p:txBody>
      </p:sp>
      <p:pic>
        <p:nvPicPr>
          <p:cNvPr id="11" name="图片占位符 10" descr="图片包含 树, 户外, 植物, 地面&#10;&#10;自动生成的说明">
            <a:extLst>
              <a:ext uri="{FF2B5EF4-FFF2-40B4-BE49-F238E27FC236}">
                <a16:creationId xmlns:a16="http://schemas.microsoft.com/office/drawing/2014/main" id="{573132A3-165C-4239-A8A7-E84AD49852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r="20184"/>
          <a:stretch>
            <a:fillRect/>
          </a:stretch>
        </p:blipFill>
        <p:spPr/>
      </p:pic>
      <p:pic>
        <p:nvPicPr>
          <p:cNvPr id="13" name="图片占位符 12" descr="图片包含 树, 户外, 道路, 建筑物&#10;&#10;自动生成的说明">
            <a:extLst>
              <a:ext uri="{FF2B5EF4-FFF2-40B4-BE49-F238E27FC236}">
                <a16:creationId xmlns:a16="http://schemas.microsoft.com/office/drawing/2014/main" id="{24714808-1766-4472-8EAF-D491B4D599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r="10272"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08E3F8E-25A8-4C2A-995E-C3DC4792F6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46271" y="1535879"/>
            <a:ext cx="2793341" cy="461962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577D7CC-CC73-4363-9DF0-4698F97A6E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06D1FBC-49EE-41EC-AB9D-FE56EE6E26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主题和样式也有助于文档保持协调。当您单击设计并选择新的主题时，图片、图表或图形将会更改以匹配新的主题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71B7B-F47B-4E39-B58A-6023693E33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主题和样式也有助于文档保持协调。当您单击设计并选择新的主题时，图片、图表或图形将会更改以匹配新的主题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7698AB-5050-42E1-ABD7-D74AF9E99EE6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137E1A-DCF8-4AE0-AF97-D0D6DC01F3A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903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2B8B5897-20A9-4862-A8E0-03E0282396D1}"/>
              </a:ext>
            </a:extLst>
          </p:cNvPr>
          <p:cNvSpPr/>
          <p:nvPr/>
        </p:nvSpPr>
        <p:spPr>
          <a:xfrm>
            <a:off x="5469588" y="4729952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C7C8EFA-2D42-4F5C-8211-4DC5A749BEC7}"/>
              </a:ext>
            </a:extLst>
          </p:cNvPr>
          <p:cNvSpPr/>
          <p:nvPr/>
        </p:nvSpPr>
        <p:spPr>
          <a:xfrm>
            <a:off x="8705150" y="4729952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5BACF7A-E7D2-4570-B44D-5F26277F7798}"/>
              </a:ext>
            </a:extLst>
          </p:cNvPr>
          <p:cNvSpPr/>
          <p:nvPr/>
        </p:nvSpPr>
        <p:spPr>
          <a:xfrm>
            <a:off x="8705150" y="2842259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98D1C-2D75-4E85-92FB-A7C9B826283B}"/>
              </a:ext>
            </a:extLst>
          </p:cNvPr>
          <p:cNvSpPr/>
          <p:nvPr/>
        </p:nvSpPr>
        <p:spPr>
          <a:xfrm>
            <a:off x="5469588" y="2842259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27" name="图片占位符 26" descr="图片包含 草, 建筑物, 户外, 绿色&#10;&#10;自动生成的说明">
            <a:extLst>
              <a:ext uri="{FF2B5EF4-FFF2-40B4-BE49-F238E27FC236}">
                <a16:creationId xmlns:a16="http://schemas.microsoft.com/office/drawing/2014/main" id="{ECDB7075-DF51-4F7A-A3E4-52EF109FB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r="10317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0AA34-377B-44DF-BB18-E5F18E3A5A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15✪</a:t>
            </a:r>
            <a:r>
              <a:rPr lang="zh-CN" altLang="en-US" dirty="0"/>
              <a:t>图文并列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C7C821-8A3A-47A8-905F-0C4E604AAE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333B0E-ECE3-495A-80DC-A7195D266A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664D90D-6FEC-42D9-873A-E9511E24C6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02368E5-C9F9-4DAC-9F49-B284DA51E4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36A01AE-33DD-4F73-B024-E0344D4DA7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7EA78D-F301-4416-81F3-F7B725B65A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AC2F755-67AA-4CF9-AE0E-FBCCD00417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EA9C9DF-5FE5-4986-A155-686C93CD62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9744412-2895-4502-B92D-DA1074E905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主题和样式也有助于文档保持协调。当您单击设计并选择新的主题时，图片、图表或 </a:t>
            </a:r>
            <a:r>
              <a:rPr lang="en-US" altLang="zh-CN" dirty="0"/>
              <a:t>SmartArt </a:t>
            </a:r>
            <a:r>
              <a:rPr lang="zh-CN" altLang="en-US" dirty="0"/>
              <a:t>图形将会更改以匹配新的主题。当应用样式时，您的标题会进行更改以匹配新的主题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ED522D-DFC9-4403-81B4-F39BCB3D7CC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FA384A-00AC-45F4-B901-FF74CD1F085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117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图片包含 树, 户外, 植物, 地面&#10;&#10;自动生成的说明">
            <a:extLst>
              <a:ext uri="{FF2B5EF4-FFF2-40B4-BE49-F238E27FC236}">
                <a16:creationId xmlns:a16="http://schemas.microsoft.com/office/drawing/2014/main" id="{8715C84E-4F88-44FC-948A-39B6D6E1276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17072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779FDB-04B4-40A2-B9C3-DD5FFA893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16✪</a:t>
            </a:r>
            <a:r>
              <a:rPr lang="zh-CN" altLang="en-US" dirty="0"/>
              <a:t>图文并列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668D13-48CC-4E33-8C14-9B105760F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895C72-90A9-47D8-AF91-F96A960EB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A8719F5-315B-4998-9E1E-8E82501B281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6BB9D6-BDE3-4275-B54A-39B516996E5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5541D6E-C805-4795-A7F4-29D22F88A8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74E8832-0F5F-491C-9312-8E41E192D5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2B0347-2E81-40C5-8800-F01151CE4692}"/>
              </a:ext>
            </a:extLst>
          </p:cNvPr>
          <p:cNvSpPr/>
          <p:nvPr/>
        </p:nvSpPr>
        <p:spPr>
          <a:xfrm>
            <a:off x="7031469" y="2934221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AA9ACB-6131-42F6-80B2-AF09CDB53A79}"/>
              </a:ext>
            </a:extLst>
          </p:cNvPr>
          <p:cNvSpPr/>
          <p:nvPr/>
        </p:nvSpPr>
        <p:spPr>
          <a:xfrm>
            <a:off x="7031469" y="399219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3A15D7-31C8-4EF8-A985-2BC51EAC9C94}"/>
              </a:ext>
            </a:extLst>
          </p:cNvPr>
          <p:cNvSpPr/>
          <p:nvPr/>
        </p:nvSpPr>
        <p:spPr>
          <a:xfrm>
            <a:off x="7031469" y="5050169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176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占位符 2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570AF3B5-61FA-482C-BE63-CE92890026B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776"/>
          <a:stretch>
            <a:fillRect/>
          </a:stretch>
        </p:blipFill>
        <p:spPr/>
      </p:pic>
      <p:pic>
        <p:nvPicPr>
          <p:cNvPr id="26" name="图片占位符 25" descr="图片包含 树, 户外, 植物, 地面&#10;&#10;自动生成的说明">
            <a:extLst>
              <a:ext uri="{FF2B5EF4-FFF2-40B4-BE49-F238E27FC236}">
                <a16:creationId xmlns:a16="http://schemas.microsoft.com/office/drawing/2014/main" id="{EA058EC6-92A6-4800-95B3-93B7A2904FE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r="17091"/>
          <a:stretch>
            <a:fillRect/>
          </a:stretch>
        </p:blipFill>
        <p:spPr/>
      </p:pic>
      <p:pic>
        <p:nvPicPr>
          <p:cNvPr id="28" name="图片占位符 27" descr="图片包含 树, 户外, 建筑物, 天空&#10;&#10;自动生成的说明">
            <a:extLst>
              <a:ext uri="{FF2B5EF4-FFF2-40B4-BE49-F238E27FC236}">
                <a16:creationId xmlns:a16="http://schemas.microsoft.com/office/drawing/2014/main" id="{9EBE0E7A-57E0-4559-84FA-7267ED1C82E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r="6357"/>
          <a:stretch>
            <a:fillRect/>
          </a:stretch>
        </p:blipFill>
        <p:spPr/>
      </p:pic>
      <p:pic>
        <p:nvPicPr>
          <p:cNvPr id="30" name="图片占位符 29" descr="图片包含 草, 建筑物, 户外, 绿色&#10;&#10;自动生成的说明">
            <a:extLst>
              <a:ext uri="{FF2B5EF4-FFF2-40B4-BE49-F238E27FC236}">
                <a16:creationId xmlns:a16="http://schemas.microsoft.com/office/drawing/2014/main" id="{88BA61A3-4C04-46B2-A938-278C75FA12A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6518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BF4A948-B642-4BBE-87B3-F68F408475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17✪</a:t>
            </a:r>
            <a:r>
              <a:rPr lang="zh-CN" altLang="en-US" dirty="0"/>
              <a:t>图文并列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3B4195D-593E-47DB-89D7-B12C95D76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6505E1-222B-40B3-8E71-02B935DD80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0123761-ABC1-453C-833D-5DFC584DDB0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8F5FC3-85CF-4251-BF28-6C6693B4E05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9831F23-96D5-448E-8537-7487B08F3B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045E517-C345-4FA5-8AF7-24497439FD1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934237-AAC0-4084-9C62-D7838F102170}"/>
              </a:ext>
            </a:extLst>
          </p:cNvPr>
          <p:cNvSpPr/>
          <p:nvPr/>
        </p:nvSpPr>
        <p:spPr>
          <a:xfrm>
            <a:off x="7031469" y="2934221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983743-4738-4FB7-8616-5CB0E36CEE6B}"/>
              </a:ext>
            </a:extLst>
          </p:cNvPr>
          <p:cNvSpPr/>
          <p:nvPr/>
        </p:nvSpPr>
        <p:spPr>
          <a:xfrm>
            <a:off x="7031469" y="399219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DF91CB-7AD2-40B6-B6B3-F191EEC23FEB}"/>
              </a:ext>
            </a:extLst>
          </p:cNvPr>
          <p:cNvSpPr/>
          <p:nvPr/>
        </p:nvSpPr>
        <p:spPr>
          <a:xfrm>
            <a:off x="7031469" y="5050169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4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课题背景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Paper Background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A0B316A-11A7-4DE5-9D22-94C3D69B76B7}"/>
              </a:ext>
            </a:extLst>
          </p:cNvPr>
          <p:cNvSpPr/>
          <p:nvPr/>
        </p:nvSpPr>
        <p:spPr>
          <a:xfrm>
            <a:off x="4826105" y="5522594"/>
            <a:ext cx="2539790" cy="194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6B34CA-5D72-444C-AB6B-E0574621248A}"/>
              </a:ext>
            </a:extLst>
          </p:cNvPr>
          <p:cNvSpPr/>
          <p:nvPr/>
        </p:nvSpPr>
        <p:spPr>
          <a:xfrm>
            <a:off x="8979110" y="4457084"/>
            <a:ext cx="2539790" cy="237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8230E88-756B-4C56-ACBF-F4FDA87460D4}"/>
              </a:ext>
            </a:extLst>
          </p:cNvPr>
          <p:cNvSpPr/>
          <p:nvPr/>
        </p:nvSpPr>
        <p:spPr>
          <a:xfrm>
            <a:off x="660400" y="4457084"/>
            <a:ext cx="2539790" cy="237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3F005E5-9B98-47D1-905F-BAC020DB5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18✪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15F1B6-D8EC-4883-9D05-8BAF254072BA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28440" y="891598"/>
            <a:ext cx="3565494" cy="356548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  <a:scene3d>
            <a:camera prst="perspectiveRelaxedModerately" fov="4200000"/>
            <a:lightRig rig="threePt" dir="t"/>
          </a:scene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B507A5-5E34-40D2-818A-F2B523278488}"/>
              </a:ext>
            </a:extLst>
          </p:cNvPr>
          <p:cNvSpPr txBox="1"/>
          <p:nvPr/>
        </p:nvSpPr>
        <p:spPr>
          <a:xfrm>
            <a:off x="660400" y="425702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1A3E0-5371-4F72-94CE-85A3730ABB82}"/>
              </a:ext>
            </a:extLst>
          </p:cNvPr>
          <p:cNvSpPr txBox="1"/>
          <p:nvPr/>
        </p:nvSpPr>
        <p:spPr>
          <a:xfrm>
            <a:off x="660400" y="4657139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E1059C6-D68F-44D1-A611-F3830BEFF5F9}"/>
              </a:ext>
            </a:extLst>
          </p:cNvPr>
          <p:cNvSpPr>
            <a:spLocks/>
          </p:cNvSpPr>
          <p:nvPr/>
        </p:nvSpPr>
        <p:spPr>
          <a:xfrm>
            <a:off x="4151207" y="858208"/>
            <a:ext cx="3889586" cy="3889578"/>
          </a:xfrm>
          <a:prstGeom prst="ellipse">
            <a:avLst/>
          </a:prstGeom>
          <a:noFill/>
          <a:ln w="19050" cmpd="sng"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79000">
                  <a:schemeClr val="bg1">
                    <a:lumMod val="5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  <a:scene3d>
            <a:camera prst="perspectiveRelaxedModerately" fov="4200000"/>
            <a:lightRig rig="threePt" dir="t">
              <a:rot lat="0" lon="0" rev="120000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6C490F-5E75-452D-A074-2CC1E8494880}"/>
              </a:ext>
            </a:extLst>
          </p:cNvPr>
          <p:cNvGrpSpPr/>
          <p:nvPr/>
        </p:nvGrpSpPr>
        <p:grpSpPr>
          <a:xfrm rot="465899">
            <a:off x="3101734" y="3675409"/>
            <a:ext cx="945614" cy="685125"/>
            <a:chOff x="3317535" y="3859530"/>
            <a:chExt cx="945614" cy="685125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E7AD494-4840-4321-B154-DF688A546531}"/>
                </a:ext>
              </a:extLst>
            </p:cNvPr>
            <p:cNvCxnSpPr/>
            <p:nvPr/>
          </p:nvCxnSpPr>
          <p:spPr>
            <a:xfrm flipH="1">
              <a:off x="3367432" y="3909427"/>
              <a:ext cx="845820" cy="5853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0D625A1-4679-4025-BE78-B7DE0A4B7FBA}"/>
                </a:ext>
              </a:extLst>
            </p:cNvPr>
            <p:cNvSpPr/>
            <p:nvPr/>
          </p:nvSpPr>
          <p:spPr>
            <a:xfrm>
              <a:off x="4163355" y="3859530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3CD4B11-19FF-4331-B23C-A2077D67E14C}"/>
                </a:ext>
              </a:extLst>
            </p:cNvPr>
            <p:cNvSpPr/>
            <p:nvPr/>
          </p:nvSpPr>
          <p:spPr>
            <a:xfrm>
              <a:off x="3317535" y="4444861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CF8752F-A89E-4CA0-B530-6EAD52B6892F}"/>
              </a:ext>
            </a:extLst>
          </p:cNvPr>
          <p:cNvSpPr txBox="1"/>
          <p:nvPr/>
        </p:nvSpPr>
        <p:spPr>
          <a:xfrm>
            <a:off x="4932370" y="5316632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FE583B-107E-4673-A369-08E5D04E021F}"/>
              </a:ext>
            </a:extLst>
          </p:cNvPr>
          <p:cNvSpPr txBox="1"/>
          <p:nvPr/>
        </p:nvSpPr>
        <p:spPr>
          <a:xfrm>
            <a:off x="4252533" y="5716742"/>
            <a:ext cx="368693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8AA554-4A33-4D06-AEB9-A8F0C2E05235}"/>
              </a:ext>
            </a:extLst>
          </p:cNvPr>
          <p:cNvSpPr txBox="1"/>
          <p:nvPr/>
        </p:nvSpPr>
        <p:spPr>
          <a:xfrm>
            <a:off x="9168726" y="425702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BAC4E70-073C-4032-8080-6E80A12720C8}"/>
              </a:ext>
            </a:extLst>
          </p:cNvPr>
          <p:cNvSpPr txBox="1"/>
          <p:nvPr/>
        </p:nvSpPr>
        <p:spPr>
          <a:xfrm>
            <a:off x="8337174" y="4657139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DD9662-78F0-4937-AA2E-B7C41689763D}"/>
              </a:ext>
            </a:extLst>
          </p:cNvPr>
          <p:cNvGrpSpPr/>
          <p:nvPr/>
        </p:nvGrpSpPr>
        <p:grpSpPr>
          <a:xfrm>
            <a:off x="6046103" y="4651642"/>
            <a:ext cx="99794" cy="595131"/>
            <a:chOff x="6042928" y="4651642"/>
            <a:chExt cx="99794" cy="595131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8C6D811-FE1C-42EE-ABAE-1F4D861F5915}"/>
                </a:ext>
              </a:extLst>
            </p:cNvPr>
            <p:cNvSpPr/>
            <p:nvPr/>
          </p:nvSpPr>
          <p:spPr>
            <a:xfrm rot="3272921" flipH="1">
              <a:off x="6042928" y="4651642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423FC32-15D1-4281-91F0-9344305E339E}"/>
                </a:ext>
              </a:extLst>
            </p:cNvPr>
            <p:cNvSpPr/>
            <p:nvPr/>
          </p:nvSpPr>
          <p:spPr>
            <a:xfrm rot="3272921" flipH="1">
              <a:off x="6042928" y="5146979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B8D8547-0802-471C-87A4-8AC7EDDCA41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25" y="4701540"/>
              <a:ext cx="0" cy="4931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66A5D5A-0337-49D5-BEE7-BCBFFD4FA888}"/>
              </a:ext>
            </a:extLst>
          </p:cNvPr>
          <p:cNvGrpSpPr/>
          <p:nvPr/>
        </p:nvGrpSpPr>
        <p:grpSpPr>
          <a:xfrm rot="21134101" flipH="1">
            <a:off x="8144651" y="3675408"/>
            <a:ext cx="945614" cy="685125"/>
            <a:chOff x="3317535" y="3859530"/>
            <a:chExt cx="945614" cy="685125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B5685A8-9397-4FB5-A02E-BC9543C7D067}"/>
                </a:ext>
              </a:extLst>
            </p:cNvPr>
            <p:cNvCxnSpPr/>
            <p:nvPr/>
          </p:nvCxnSpPr>
          <p:spPr>
            <a:xfrm flipH="1">
              <a:off x="3367432" y="3909427"/>
              <a:ext cx="845820" cy="5853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EA31B74-852C-48A4-A059-F38F34CA7959}"/>
                </a:ext>
              </a:extLst>
            </p:cNvPr>
            <p:cNvSpPr/>
            <p:nvPr/>
          </p:nvSpPr>
          <p:spPr>
            <a:xfrm>
              <a:off x="4163355" y="3859530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D1A2190-8079-4514-A1EC-C4B3764E3034}"/>
                </a:ext>
              </a:extLst>
            </p:cNvPr>
            <p:cNvSpPr/>
            <p:nvPr/>
          </p:nvSpPr>
          <p:spPr>
            <a:xfrm>
              <a:off x="3317535" y="4444861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5CDAC-525A-4062-8BBE-7944EB770D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EA69F5-3A14-444F-AD55-A5B2DCF6F0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892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研究分析与成果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Research Analysis And Results 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667AD1EC-88C8-4570-AB9D-E5922C2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6" r="27804" b="67858"/>
          <a:stretch>
            <a:fillRect/>
          </a:stretch>
        </p:blipFill>
        <p:spPr>
          <a:xfrm>
            <a:off x="0" y="1268798"/>
            <a:ext cx="12192000" cy="5574893"/>
          </a:xfrm>
          <a:custGeom>
            <a:avLst/>
            <a:gdLst>
              <a:gd name="connsiteX0" fmla="*/ 0 w 12192000"/>
              <a:gd name="connsiteY0" fmla="*/ 0 h 5574893"/>
              <a:gd name="connsiteX1" fmla="*/ 12192000 w 12192000"/>
              <a:gd name="connsiteY1" fmla="*/ 0 h 5574893"/>
              <a:gd name="connsiteX2" fmla="*/ 12192000 w 12192000"/>
              <a:gd name="connsiteY2" fmla="*/ 5574893 h 5574893"/>
              <a:gd name="connsiteX3" fmla="*/ 0 w 12192000"/>
              <a:gd name="connsiteY3" fmla="*/ 5574893 h 557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74893">
                <a:moveTo>
                  <a:pt x="0" y="0"/>
                </a:moveTo>
                <a:lnTo>
                  <a:pt x="12192000" y="0"/>
                </a:lnTo>
                <a:lnTo>
                  <a:pt x="12192000" y="5574893"/>
                </a:lnTo>
                <a:lnTo>
                  <a:pt x="0" y="5574893"/>
                </a:lnTo>
                <a:close/>
              </a:path>
            </a:pathLst>
          </a:cu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4396E9A1-1771-46AC-9797-0A999BA1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743"/>
          <a:stretch>
            <a:fillRect/>
          </a:stretch>
        </p:blipFill>
        <p:spPr>
          <a:xfrm>
            <a:off x="965772" y="3798239"/>
            <a:ext cx="10260457" cy="3059761"/>
          </a:xfrm>
          <a:custGeom>
            <a:avLst/>
            <a:gdLst>
              <a:gd name="connsiteX0" fmla="*/ 0 w 10260457"/>
              <a:gd name="connsiteY0" fmla="*/ 0 h 3059761"/>
              <a:gd name="connsiteX1" fmla="*/ 10260457 w 10260457"/>
              <a:gd name="connsiteY1" fmla="*/ 0 h 3059761"/>
              <a:gd name="connsiteX2" fmla="*/ 10260457 w 10260457"/>
              <a:gd name="connsiteY2" fmla="*/ 3059761 h 3059761"/>
              <a:gd name="connsiteX3" fmla="*/ 0 w 10260457"/>
              <a:gd name="connsiteY3" fmla="*/ 3059761 h 305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57" h="3059761">
                <a:moveTo>
                  <a:pt x="0" y="0"/>
                </a:moveTo>
                <a:lnTo>
                  <a:pt x="10260457" y="0"/>
                </a:lnTo>
                <a:lnTo>
                  <a:pt x="10260457" y="3059761"/>
                </a:lnTo>
                <a:lnTo>
                  <a:pt x="0" y="3059761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19✪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2B1531-6B00-48DE-ABD0-2F67A785938D}"/>
              </a:ext>
            </a:extLst>
          </p:cNvPr>
          <p:cNvGrpSpPr/>
          <p:nvPr/>
        </p:nvGrpSpPr>
        <p:grpSpPr>
          <a:xfrm>
            <a:off x="5678734" y="3265416"/>
            <a:ext cx="850082" cy="850082"/>
            <a:chOff x="5678734" y="3265416"/>
            <a:chExt cx="850082" cy="850082"/>
          </a:xfrm>
        </p:grpSpPr>
        <p:sp>
          <p:nvSpPr>
            <p:cNvPr id="64" name="íṥļîḓê">
              <a:extLst>
                <a:ext uri="{FF2B5EF4-FFF2-40B4-BE49-F238E27FC236}">
                  <a16:creationId xmlns:a16="http://schemas.microsoft.com/office/drawing/2014/main" id="{D2876D10-1CEE-4F16-8C66-45A6C4CA99F5}"/>
                </a:ext>
              </a:extLst>
            </p:cNvPr>
            <p:cNvSpPr/>
            <p:nvPr/>
          </p:nvSpPr>
          <p:spPr>
            <a:xfrm>
              <a:off x="5678734" y="3265416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5" name="íṥlíḓê">
              <a:extLst>
                <a:ext uri="{FF2B5EF4-FFF2-40B4-BE49-F238E27FC236}">
                  <a16:creationId xmlns:a16="http://schemas.microsoft.com/office/drawing/2014/main" id="{A82048BD-C4D6-4CF0-83FE-5D5B14336ABD}"/>
                </a:ext>
              </a:extLst>
            </p:cNvPr>
            <p:cNvSpPr/>
            <p:nvPr/>
          </p:nvSpPr>
          <p:spPr>
            <a:xfrm>
              <a:off x="5730548" y="3317354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6" name="ïśļiḑé">
              <a:extLst>
                <a:ext uri="{FF2B5EF4-FFF2-40B4-BE49-F238E27FC236}">
                  <a16:creationId xmlns:a16="http://schemas.microsoft.com/office/drawing/2014/main" id="{36D64EC0-C864-49E5-A7E8-C83E4406AA34}"/>
                </a:ext>
              </a:extLst>
            </p:cNvPr>
            <p:cNvSpPr/>
            <p:nvPr/>
          </p:nvSpPr>
          <p:spPr>
            <a:xfrm>
              <a:off x="5879268" y="3461026"/>
              <a:ext cx="449014" cy="459108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4826105" y="1713844"/>
            <a:ext cx="2539790" cy="198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4932370" y="1512390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4252533" y="1912500"/>
            <a:ext cx="368693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7E543E-F287-400B-ACA1-F3E826171351}"/>
              </a:ext>
            </a:extLst>
          </p:cNvPr>
          <p:cNvGrpSpPr/>
          <p:nvPr/>
        </p:nvGrpSpPr>
        <p:grpSpPr>
          <a:xfrm>
            <a:off x="8826882" y="4056245"/>
            <a:ext cx="850082" cy="850082"/>
            <a:chOff x="8826882" y="4056245"/>
            <a:chExt cx="850082" cy="850082"/>
          </a:xfrm>
        </p:grpSpPr>
        <p:sp>
          <p:nvSpPr>
            <p:cNvPr id="76" name="íṥļîḓê">
              <a:extLst>
                <a:ext uri="{FF2B5EF4-FFF2-40B4-BE49-F238E27FC236}">
                  <a16:creationId xmlns:a16="http://schemas.microsoft.com/office/drawing/2014/main" id="{AF1DB4EB-8655-4F01-A7B0-819FDA908ABB}"/>
                </a:ext>
              </a:extLst>
            </p:cNvPr>
            <p:cNvSpPr/>
            <p:nvPr/>
          </p:nvSpPr>
          <p:spPr>
            <a:xfrm>
              <a:off x="8826882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7" name="íṥlíḓê">
              <a:extLst>
                <a:ext uri="{FF2B5EF4-FFF2-40B4-BE49-F238E27FC236}">
                  <a16:creationId xmlns:a16="http://schemas.microsoft.com/office/drawing/2014/main" id="{62E84A84-8B61-467E-8A3F-5FC0106A48F7}"/>
                </a:ext>
              </a:extLst>
            </p:cNvPr>
            <p:cNvSpPr/>
            <p:nvPr/>
          </p:nvSpPr>
          <p:spPr>
            <a:xfrm>
              <a:off x="8878696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8" name="ïśļiḑé">
              <a:extLst>
                <a:ext uri="{FF2B5EF4-FFF2-40B4-BE49-F238E27FC236}">
                  <a16:creationId xmlns:a16="http://schemas.microsoft.com/office/drawing/2014/main" id="{F8654CAE-4B50-4D34-B4B5-26E5B9232114}"/>
                </a:ext>
              </a:extLst>
            </p:cNvPr>
            <p:cNvSpPr/>
            <p:nvPr/>
          </p:nvSpPr>
          <p:spPr>
            <a:xfrm>
              <a:off x="9022368" y="4256927"/>
              <a:ext cx="459108" cy="448962"/>
            </a:xfrm>
            <a:custGeom>
              <a:avLst/>
              <a:gdLst>
                <a:gd name="connsiteX0" fmla="*/ 480240 w 608551"/>
                <a:gd name="connsiteY0" fmla="*/ 438791 h 595102"/>
                <a:gd name="connsiteX1" fmla="*/ 509306 w 608551"/>
                <a:gd name="connsiteY1" fmla="*/ 467959 h 595102"/>
                <a:gd name="connsiteX2" fmla="*/ 498618 w 608551"/>
                <a:gd name="connsiteY2" fmla="*/ 507675 h 595102"/>
                <a:gd name="connsiteX3" fmla="*/ 458865 w 608551"/>
                <a:gd name="connsiteY3" fmla="*/ 518352 h 595102"/>
                <a:gd name="connsiteX4" fmla="*/ 429799 w 608551"/>
                <a:gd name="connsiteY4" fmla="*/ 489184 h 595102"/>
                <a:gd name="connsiteX5" fmla="*/ 440357 w 608551"/>
                <a:gd name="connsiteY5" fmla="*/ 449468 h 595102"/>
                <a:gd name="connsiteX6" fmla="*/ 480631 w 608551"/>
                <a:gd name="connsiteY6" fmla="*/ 419389 h 595102"/>
                <a:gd name="connsiteX7" fmla="*/ 430320 w 608551"/>
                <a:gd name="connsiteY7" fmla="*/ 432801 h 595102"/>
                <a:gd name="connsiteX8" fmla="*/ 423803 w 608551"/>
                <a:gd name="connsiteY8" fmla="*/ 439442 h 595102"/>
                <a:gd name="connsiteX9" fmla="*/ 410248 w 608551"/>
                <a:gd name="connsiteY9" fmla="*/ 489575 h 595102"/>
                <a:gd name="connsiteX10" fmla="*/ 412725 w 608551"/>
                <a:gd name="connsiteY10" fmla="*/ 498560 h 595102"/>
                <a:gd name="connsiteX11" fmla="*/ 449480 w 608551"/>
                <a:gd name="connsiteY11" fmla="*/ 535280 h 595102"/>
                <a:gd name="connsiteX12" fmla="*/ 456128 w 608551"/>
                <a:gd name="connsiteY12" fmla="*/ 538015 h 595102"/>
                <a:gd name="connsiteX13" fmla="*/ 458474 w 608551"/>
                <a:gd name="connsiteY13" fmla="*/ 537755 h 595102"/>
                <a:gd name="connsiteX14" fmla="*/ 508785 w 608551"/>
                <a:gd name="connsiteY14" fmla="*/ 524342 h 595102"/>
                <a:gd name="connsiteX15" fmla="*/ 515302 w 608551"/>
                <a:gd name="connsiteY15" fmla="*/ 517701 h 595102"/>
                <a:gd name="connsiteX16" fmla="*/ 528727 w 608551"/>
                <a:gd name="connsiteY16" fmla="*/ 467568 h 595102"/>
                <a:gd name="connsiteX17" fmla="*/ 526381 w 608551"/>
                <a:gd name="connsiteY17" fmla="*/ 458583 h 595102"/>
                <a:gd name="connsiteX18" fmla="*/ 489625 w 608551"/>
                <a:gd name="connsiteY18" fmla="*/ 421863 h 595102"/>
                <a:gd name="connsiteX19" fmla="*/ 480631 w 608551"/>
                <a:gd name="connsiteY19" fmla="*/ 419389 h 595102"/>
                <a:gd name="connsiteX20" fmla="*/ 262289 w 608551"/>
                <a:gd name="connsiteY20" fmla="*/ 382032 h 595102"/>
                <a:gd name="connsiteX21" fmla="*/ 131665 w 608551"/>
                <a:gd name="connsiteY21" fmla="*/ 512451 h 595102"/>
                <a:gd name="connsiteX22" fmla="*/ 131665 w 608551"/>
                <a:gd name="connsiteY22" fmla="*/ 525597 h 595102"/>
                <a:gd name="connsiteX23" fmla="*/ 138313 w 608551"/>
                <a:gd name="connsiteY23" fmla="*/ 528331 h 595102"/>
                <a:gd name="connsiteX24" fmla="*/ 144832 w 608551"/>
                <a:gd name="connsiteY24" fmla="*/ 525597 h 595102"/>
                <a:gd name="connsiteX25" fmla="*/ 275456 w 608551"/>
                <a:gd name="connsiteY25" fmla="*/ 395178 h 595102"/>
                <a:gd name="connsiteX26" fmla="*/ 275456 w 608551"/>
                <a:gd name="connsiteY26" fmla="*/ 382032 h 595102"/>
                <a:gd name="connsiteX27" fmla="*/ 262289 w 608551"/>
                <a:gd name="connsiteY27" fmla="*/ 382032 h 595102"/>
                <a:gd name="connsiteX28" fmla="*/ 239085 w 608551"/>
                <a:gd name="connsiteY28" fmla="*/ 358864 h 595102"/>
                <a:gd name="connsiteX29" fmla="*/ 108460 w 608551"/>
                <a:gd name="connsiteY29" fmla="*/ 489283 h 595102"/>
                <a:gd name="connsiteX30" fmla="*/ 108460 w 608551"/>
                <a:gd name="connsiteY30" fmla="*/ 502559 h 595102"/>
                <a:gd name="connsiteX31" fmla="*/ 115109 w 608551"/>
                <a:gd name="connsiteY31" fmla="*/ 505293 h 595102"/>
                <a:gd name="connsiteX32" fmla="*/ 121757 w 608551"/>
                <a:gd name="connsiteY32" fmla="*/ 502559 h 595102"/>
                <a:gd name="connsiteX33" fmla="*/ 252382 w 608551"/>
                <a:gd name="connsiteY33" fmla="*/ 372140 h 595102"/>
                <a:gd name="connsiteX34" fmla="*/ 252382 w 608551"/>
                <a:gd name="connsiteY34" fmla="*/ 358864 h 595102"/>
                <a:gd name="connsiteX35" fmla="*/ 239085 w 608551"/>
                <a:gd name="connsiteY35" fmla="*/ 358864 h 595102"/>
                <a:gd name="connsiteX36" fmla="*/ 212751 w 608551"/>
                <a:gd name="connsiteY36" fmla="*/ 332572 h 595102"/>
                <a:gd name="connsiteX37" fmla="*/ 82127 w 608551"/>
                <a:gd name="connsiteY37" fmla="*/ 462991 h 595102"/>
                <a:gd name="connsiteX38" fmla="*/ 82127 w 608551"/>
                <a:gd name="connsiteY38" fmla="*/ 476137 h 595102"/>
                <a:gd name="connsiteX39" fmla="*/ 88645 w 608551"/>
                <a:gd name="connsiteY39" fmla="*/ 478870 h 595102"/>
                <a:gd name="connsiteX40" fmla="*/ 95293 w 608551"/>
                <a:gd name="connsiteY40" fmla="*/ 476137 h 595102"/>
                <a:gd name="connsiteX41" fmla="*/ 225918 w 608551"/>
                <a:gd name="connsiteY41" fmla="*/ 345718 h 595102"/>
                <a:gd name="connsiteX42" fmla="*/ 225918 w 608551"/>
                <a:gd name="connsiteY42" fmla="*/ 332572 h 595102"/>
                <a:gd name="connsiteX43" fmla="*/ 212751 w 608551"/>
                <a:gd name="connsiteY43" fmla="*/ 332572 h 595102"/>
                <a:gd name="connsiteX44" fmla="*/ 560431 w 608551"/>
                <a:gd name="connsiteY44" fmla="*/ 1969 h 595102"/>
                <a:gd name="connsiteX45" fmla="*/ 572816 w 608551"/>
                <a:gd name="connsiteY45" fmla="*/ 2750 h 595102"/>
                <a:gd name="connsiteX46" fmla="*/ 605798 w 608551"/>
                <a:gd name="connsiteY46" fmla="*/ 35681 h 595102"/>
                <a:gd name="connsiteX47" fmla="*/ 606580 w 608551"/>
                <a:gd name="connsiteY47" fmla="*/ 48046 h 595102"/>
                <a:gd name="connsiteX48" fmla="*/ 565255 w 608551"/>
                <a:gd name="connsiteY48" fmla="*/ 101020 h 595102"/>
                <a:gd name="connsiteX49" fmla="*/ 559519 w 608551"/>
                <a:gd name="connsiteY49" fmla="*/ 108309 h 595102"/>
                <a:gd name="connsiteX50" fmla="*/ 529796 w 608551"/>
                <a:gd name="connsiteY50" fmla="*/ 120544 h 595102"/>
                <a:gd name="connsiteX51" fmla="*/ 507504 w 608551"/>
                <a:gd name="connsiteY51" fmla="*/ 114036 h 595102"/>
                <a:gd name="connsiteX52" fmla="*/ 344158 w 608551"/>
                <a:gd name="connsiteY52" fmla="*/ 277125 h 595102"/>
                <a:gd name="connsiteX53" fmla="*/ 387178 w 608551"/>
                <a:gd name="connsiteY53" fmla="*/ 319947 h 595102"/>
                <a:gd name="connsiteX54" fmla="*/ 389524 w 608551"/>
                <a:gd name="connsiteY54" fmla="*/ 325153 h 595102"/>
                <a:gd name="connsiteX55" fmla="*/ 432544 w 608551"/>
                <a:gd name="connsiteY55" fmla="*/ 367975 h 595102"/>
                <a:gd name="connsiteX56" fmla="*/ 469568 w 608551"/>
                <a:gd name="connsiteY56" fmla="*/ 361988 h 595102"/>
                <a:gd name="connsiteX57" fmla="*/ 552218 w 608551"/>
                <a:gd name="connsiteY57" fmla="*/ 396090 h 595102"/>
                <a:gd name="connsiteX58" fmla="*/ 586374 w 608551"/>
                <a:gd name="connsiteY58" fmla="*/ 478610 h 595102"/>
                <a:gd name="connsiteX59" fmla="*/ 552218 w 608551"/>
                <a:gd name="connsiteY59" fmla="*/ 561000 h 595102"/>
                <a:gd name="connsiteX60" fmla="*/ 469568 w 608551"/>
                <a:gd name="connsiteY60" fmla="*/ 595102 h 595102"/>
                <a:gd name="connsiteX61" fmla="*/ 386917 w 608551"/>
                <a:gd name="connsiteY61" fmla="*/ 561000 h 595102"/>
                <a:gd name="connsiteX62" fmla="*/ 358889 w 608551"/>
                <a:gd name="connsiteY62" fmla="*/ 441645 h 595102"/>
                <a:gd name="connsiteX63" fmla="*/ 318737 w 608551"/>
                <a:gd name="connsiteY63" fmla="*/ 401556 h 595102"/>
                <a:gd name="connsiteX64" fmla="*/ 169601 w 608551"/>
                <a:gd name="connsiteY64" fmla="*/ 550327 h 595102"/>
                <a:gd name="connsiteX65" fmla="*/ 113414 w 608551"/>
                <a:gd name="connsiteY65" fmla="*/ 573626 h 595102"/>
                <a:gd name="connsiteX66" fmla="*/ 57358 w 608551"/>
                <a:gd name="connsiteY66" fmla="*/ 550327 h 595102"/>
                <a:gd name="connsiteX67" fmla="*/ 34022 w 608551"/>
                <a:gd name="connsiteY67" fmla="*/ 494229 h 595102"/>
                <a:gd name="connsiteX68" fmla="*/ 57358 w 608551"/>
                <a:gd name="connsiteY68" fmla="*/ 438261 h 595102"/>
                <a:gd name="connsiteX69" fmla="*/ 206363 w 608551"/>
                <a:gd name="connsiteY69" fmla="*/ 289360 h 595102"/>
                <a:gd name="connsiteX70" fmla="*/ 153696 w 608551"/>
                <a:gd name="connsiteY70" fmla="*/ 236776 h 595102"/>
                <a:gd name="connsiteX71" fmla="*/ 116543 w 608551"/>
                <a:gd name="connsiteY71" fmla="*/ 242893 h 595102"/>
                <a:gd name="connsiteX72" fmla="*/ 34283 w 608551"/>
                <a:gd name="connsiteY72" fmla="*/ 208922 h 595102"/>
                <a:gd name="connsiteX73" fmla="*/ 8732 w 608551"/>
                <a:gd name="connsiteY73" fmla="*/ 82277 h 595102"/>
                <a:gd name="connsiteX74" fmla="*/ 15511 w 608551"/>
                <a:gd name="connsiteY74" fmla="*/ 76680 h 595102"/>
                <a:gd name="connsiteX75" fmla="*/ 23984 w 608551"/>
                <a:gd name="connsiteY75" fmla="*/ 79154 h 595102"/>
                <a:gd name="connsiteX76" fmla="*/ 77825 w 608551"/>
                <a:gd name="connsiteY76" fmla="*/ 133039 h 595102"/>
                <a:gd name="connsiteX77" fmla="*/ 121105 w 608551"/>
                <a:gd name="connsiteY77" fmla="*/ 130696 h 595102"/>
                <a:gd name="connsiteX78" fmla="*/ 123452 w 608551"/>
                <a:gd name="connsiteY78" fmla="*/ 87484 h 595102"/>
                <a:gd name="connsiteX79" fmla="*/ 69612 w 608551"/>
                <a:gd name="connsiteY79" fmla="*/ 33728 h 595102"/>
                <a:gd name="connsiteX80" fmla="*/ 67004 w 608551"/>
                <a:gd name="connsiteY80" fmla="*/ 25268 h 595102"/>
                <a:gd name="connsiteX81" fmla="*/ 72610 w 608551"/>
                <a:gd name="connsiteY81" fmla="*/ 18500 h 595102"/>
                <a:gd name="connsiteX82" fmla="*/ 116934 w 608551"/>
                <a:gd name="connsiteY82" fmla="*/ 9779 h 595102"/>
                <a:gd name="connsiteX83" fmla="*/ 199454 w 608551"/>
                <a:gd name="connsiteY83" fmla="*/ 44011 h 595102"/>
                <a:gd name="connsiteX84" fmla="*/ 227482 w 608551"/>
                <a:gd name="connsiteY84" fmla="*/ 163236 h 595102"/>
                <a:gd name="connsiteX85" fmla="*/ 282887 w 608551"/>
                <a:gd name="connsiteY85" fmla="*/ 218683 h 595102"/>
                <a:gd name="connsiteX86" fmla="*/ 287971 w 608551"/>
                <a:gd name="connsiteY86" fmla="*/ 221026 h 595102"/>
                <a:gd name="connsiteX87" fmla="*/ 330991 w 608551"/>
                <a:gd name="connsiteY87" fmla="*/ 263979 h 595102"/>
                <a:gd name="connsiteX88" fmla="*/ 494337 w 608551"/>
                <a:gd name="connsiteY88" fmla="*/ 100890 h 595102"/>
                <a:gd name="connsiteX89" fmla="*/ 487819 w 608551"/>
                <a:gd name="connsiteY89" fmla="*/ 78503 h 595102"/>
                <a:gd name="connsiteX90" fmla="*/ 500073 w 608551"/>
                <a:gd name="connsiteY90" fmla="*/ 48827 h 595102"/>
                <a:gd name="connsiteX91" fmla="*/ 507243 w 608551"/>
                <a:gd name="connsiteY91" fmla="*/ 43230 h 59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8551" h="595102">
                  <a:moveTo>
                    <a:pt x="480240" y="438791"/>
                  </a:moveTo>
                  <a:lnTo>
                    <a:pt x="509306" y="467959"/>
                  </a:lnTo>
                  <a:lnTo>
                    <a:pt x="498618" y="507675"/>
                  </a:lnTo>
                  <a:lnTo>
                    <a:pt x="458865" y="518352"/>
                  </a:lnTo>
                  <a:lnTo>
                    <a:pt x="429799" y="489184"/>
                  </a:lnTo>
                  <a:lnTo>
                    <a:pt x="440357" y="449468"/>
                  </a:lnTo>
                  <a:close/>
                  <a:moveTo>
                    <a:pt x="480631" y="419389"/>
                  </a:moveTo>
                  <a:lnTo>
                    <a:pt x="430320" y="432801"/>
                  </a:lnTo>
                  <a:cubicBezTo>
                    <a:pt x="427192" y="433712"/>
                    <a:pt x="424585" y="436186"/>
                    <a:pt x="423803" y="439442"/>
                  </a:cubicBezTo>
                  <a:lnTo>
                    <a:pt x="410248" y="489575"/>
                  </a:lnTo>
                  <a:cubicBezTo>
                    <a:pt x="409466" y="492830"/>
                    <a:pt x="410378" y="496216"/>
                    <a:pt x="412725" y="498560"/>
                  </a:cubicBezTo>
                  <a:lnTo>
                    <a:pt x="449480" y="535280"/>
                  </a:lnTo>
                  <a:cubicBezTo>
                    <a:pt x="451305" y="537103"/>
                    <a:pt x="453651" y="538015"/>
                    <a:pt x="456128" y="538015"/>
                  </a:cubicBezTo>
                  <a:cubicBezTo>
                    <a:pt x="456910" y="538015"/>
                    <a:pt x="457692" y="538015"/>
                    <a:pt x="458474" y="537755"/>
                  </a:cubicBezTo>
                  <a:lnTo>
                    <a:pt x="508785" y="524342"/>
                  </a:lnTo>
                  <a:cubicBezTo>
                    <a:pt x="511913" y="523431"/>
                    <a:pt x="514520" y="520957"/>
                    <a:pt x="515302" y="517701"/>
                  </a:cubicBezTo>
                  <a:lnTo>
                    <a:pt x="528727" y="467568"/>
                  </a:lnTo>
                  <a:cubicBezTo>
                    <a:pt x="529639" y="464313"/>
                    <a:pt x="528727" y="460927"/>
                    <a:pt x="526381" y="458583"/>
                  </a:cubicBezTo>
                  <a:lnTo>
                    <a:pt x="489625" y="421863"/>
                  </a:lnTo>
                  <a:cubicBezTo>
                    <a:pt x="487279" y="419519"/>
                    <a:pt x="483890" y="418477"/>
                    <a:pt x="480631" y="419389"/>
                  </a:cubicBezTo>
                  <a:close/>
                  <a:moveTo>
                    <a:pt x="262289" y="382032"/>
                  </a:moveTo>
                  <a:lnTo>
                    <a:pt x="131665" y="512451"/>
                  </a:lnTo>
                  <a:cubicBezTo>
                    <a:pt x="128015" y="516096"/>
                    <a:pt x="128015" y="521953"/>
                    <a:pt x="131665" y="525597"/>
                  </a:cubicBezTo>
                  <a:cubicBezTo>
                    <a:pt x="133490" y="527420"/>
                    <a:pt x="135837" y="528331"/>
                    <a:pt x="138313" y="528331"/>
                  </a:cubicBezTo>
                  <a:cubicBezTo>
                    <a:pt x="140660" y="528331"/>
                    <a:pt x="143007" y="527420"/>
                    <a:pt x="144832" y="525597"/>
                  </a:cubicBezTo>
                  <a:lnTo>
                    <a:pt x="275456" y="395178"/>
                  </a:lnTo>
                  <a:cubicBezTo>
                    <a:pt x="279106" y="391534"/>
                    <a:pt x="279106" y="385677"/>
                    <a:pt x="275456" y="382032"/>
                  </a:cubicBezTo>
                  <a:cubicBezTo>
                    <a:pt x="271806" y="378388"/>
                    <a:pt x="265940" y="378388"/>
                    <a:pt x="262289" y="382032"/>
                  </a:cubicBezTo>
                  <a:close/>
                  <a:moveTo>
                    <a:pt x="239085" y="358864"/>
                  </a:moveTo>
                  <a:lnTo>
                    <a:pt x="108460" y="489283"/>
                  </a:lnTo>
                  <a:cubicBezTo>
                    <a:pt x="104810" y="492928"/>
                    <a:pt x="104810" y="498915"/>
                    <a:pt x="108460" y="502559"/>
                  </a:cubicBezTo>
                  <a:cubicBezTo>
                    <a:pt x="110285" y="504382"/>
                    <a:pt x="112762" y="505293"/>
                    <a:pt x="115109" y="505293"/>
                  </a:cubicBezTo>
                  <a:cubicBezTo>
                    <a:pt x="117455" y="505293"/>
                    <a:pt x="119932" y="504382"/>
                    <a:pt x="121757" y="502559"/>
                  </a:cubicBezTo>
                  <a:lnTo>
                    <a:pt x="252382" y="372140"/>
                  </a:lnTo>
                  <a:cubicBezTo>
                    <a:pt x="256032" y="368496"/>
                    <a:pt x="256032" y="362509"/>
                    <a:pt x="252382" y="358864"/>
                  </a:cubicBezTo>
                  <a:cubicBezTo>
                    <a:pt x="248732" y="355220"/>
                    <a:pt x="242735" y="355220"/>
                    <a:pt x="239085" y="358864"/>
                  </a:cubicBezTo>
                  <a:close/>
                  <a:moveTo>
                    <a:pt x="212751" y="332572"/>
                  </a:moveTo>
                  <a:lnTo>
                    <a:pt x="82127" y="462991"/>
                  </a:lnTo>
                  <a:cubicBezTo>
                    <a:pt x="78477" y="466636"/>
                    <a:pt x="78477" y="472493"/>
                    <a:pt x="82127" y="476137"/>
                  </a:cubicBezTo>
                  <a:cubicBezTo>
                    <a:pt x="83952" y="477959"/>
                    <a:pt x="86298" y="478870"/>
                    <a:pt x="88645" y="478870"/>
                  </a:cubicBezTo>
                  <a:cubicBezTo>
                    <a:pt x="91122" y="478870"/>
                    <a:pt x="93468" y="477959"/>
                    <a:pt x="95293" y="476137"/>
                  </a:cubicBezTo>
                  <a:lnTo>
                    <a:pt x="225918" y="345718"/>
                  </a:lnTo>
                  <a:cubicBezTo>
                    <a:pt x="229568" y="342074"/>
                    <a:pt x="229568" y="336217"/>
                    <a:pt x="225918" y="332572"/>
                  </a:cubicBezTo>
                  <a:cubicBezTo>
                    <a:pt x="222268" y="328928"/>
                    <a:pt x="216401" y="328928"/>
                    <a:pt x="212751" y="332572"/>
                  </a:cubicBezTo>
                  <a:close/>
                  <a:moveTo>
                    <a:pt x="560431" y="1969"/>
                  </a:moveTo>
                  <a:cubicBezTo>
                    <a:pt x="564082" y="-894"/>
                    <a:pt x="569426" y="-634"/>
                    <a:pt x="572816" y="2750"/>
                  </a:cubicBezTo>
                  <a:lnTo>
                    <a:pt x="605798" y="35681"/>
                  </a:lnTo>
                  <a:cubicBezTo>
                    <a:pt x="609187" y="39065"/>
                    <a:pt x="609448" y="44271"/>
                    <a:pt x="606580" y="48046"/>
                  </a:cubicBezTo>
                  <a:lnTo>
                    <a:pt x="565255" y="101020"/>
                  </a:lnTo>
                  <a:cubicBezTo>
                    <a:pt x="563430" y="103884"/>
                    <a:pt x="561605" y="106226"/>
                    <a:pt x="559519" y="108309"/>
                  </a:cubicBezTo>
                  <a:cubicBezTo>
                    <a:pt x="551567" y="116119"/>
                    <a:pt x="541007" y="120544"/>
                    <a:pt x="529796" y="120544"/>
                  </a:cubicBezTo>
                  <a:cubicBezTo>
                    <a:pt x="521844" y="120544"/>
                    <a:pt x="514152" y="118201"/>
                    <a:pt x="507504" y="114036"/>
                  </a:cubicBezTo>
                  <a:lnTo>
                    <a:pt x="344158" y="277125"/>
                  </a:lnTo>
                  <a:lnTo>
                    <a:pt x="387178" y="319947"/>
                  </a:lnTo>
                  <a:cubicBezTo>
                    <a:pt x="388482" y="321379"/>
                    <a:pt x="389264" y="323201"/>
                    <a:pt x="389524" y="325153"/>
                  </a:cubicBezTo>
                  <a:lnTo>
                    <a:pt x="432544" y="367975"/>
                  </a:lnTo>
                  <a:cubicBezTo>
                    <a:pt x="444277" y="364071"/>
                    <a:pt x="456792" y="361988"/>
                    <a:pt x="469568" y="361988"/>
                  </a:cubicBezTo>
                  <a:cubicBezTo>
                    <a:pt x="500725" y="361988"/>
                    <a:pt x="530057" y="374093"/>
                    <a:pt x="552218" y="396090"/>
                  </a:cubicBezTo>
                  <a:cubicBezTo>
                    <a:pt x="574250" y="418086"/>
                    <a:pt x="586374" y="447372"/>
                    <a:pt x="586374" y="478610"/>
                  </a:cubicBezTo>
                  <a:cubicBezTo>
                    <a:pt x="586374" y="509718"/>
                    <a:pt x="574250" y="539004"/>
                    <a:pt x="552218" y="561000"/>
                  </a:cubicBezTo>
                  <a:cubicBezTo>
                    <a:pt x="530057" y="582997"/>
                    <a:pt x="500725" y="595102"/>
                    <a:pt x="469568" y="595102"/>
                  </a:cubicBezTo>
                  <a:cubicBezTo>
                    <a:pt x="438411" y="595102"/>
                    <a:pt x="409079" y="582997"/>
                    <a:pt x="386917" y="561000"/>
                  </a:cubicBezTo>
                  <a:cubicBezTo>
                    <a:pt x="355630" y="529632"/>
                    <a:pt x="344940" y="483426"/>
                    <a:pt x="358889" y="441645"/>
                  </a:cubicBezTo>
                  <a:lnTo>
                    <a:pt x="318737" y="401556"/>
                  </a:lnTo>
                  <a:lnTo>
                    <a:pt x="169601" y="550327"/>
                  </a:lnTo>
                  <a:cubicBezTo>
                    <a:pt x="154609" y="565296"/>
                    <a:pt x="134663" y="573626"/>
                    <a:pt x="113414" y="573626"/>
                  </a:cubicBezTo>
                  <a:cubicBezTo>
                    <a:pt x="92295" y="573626"/>
                    <a:pt x="72349" y="565296"/>
                    <a:pt x="57358" y="550327"/>
                  </a:cubicBezTo>
                  <a:cubicBezTo>
                    <a:pt x="42366" y="535359"/>
                    <a:pt x="34022" y="515445"/>
                    <a:pt x="34022" y="494229"/>
                  </a:cubicBezTo>
                  <a:cubicBezTo>
                    <a:pt x="34022" y="473143"/>
                    <a:pt x="42366" y="453229"/>
                    <a:pt x="57358" y="438261"/>
                  </a:cubicBezTo>
                  <a:lnTo>
                    <a:pt x="206363" y="289360"/>
                  </a:lnTo>
                  <a:lnTo>
                    <a:pt x="153696" y="236776"/>
                  </a:lnTo>
                  <a:cubicBezTo>
                    <a:pt x="141703" y="240810"/>
                    <a:pt x="129318" y="242893"/>
                    <a:pt x="116543" y="242893"/>
                  </a:cubicBezTo>
                  <a:cubicBezTo>
                    <a:pt x="85516" y="242893"/>
                    <a:pt x="56184" y="230788"/>
                    <a:pt x="34283" y="208922"/>
                  </a:cubicBezTo>
                  <a:cubicBezTo>
                    <a:pt x="910" y="175601"/>
                    <a:pt x="-9128" y="125880"/>
                    <a:pt x="8732" y="82277"/>
                  </a:cubicBezTo>
                  <a:cubicBezTo>
                    <a:pt x="9905" y="79414"/>
                    <a:pt x="12382" y="77331"/>
                    <a:pt x="15511" y="76680"/>
                  </a:cubicBezTo>
                  <a:cubicBezTo>
                    <a:pt x="18640" y="76030"/>
                    <a:pt x="21768" y="77071"/>
                    <a:pt x="23984" y="79154"/>
                  </a:cubicBezTo>
                  <a:lnTo>
                    <a:pt x="77825" y="133039"/>
                  </a:lnTo>
                  <a:lnTo>
                    <a:pt x="121105" y="130696"/>
                  </a:lnTo>
                  <a:lnTo>
                    <a:pt x="123452" y="87484"/>
                  </a:lnTo>
                  <a:lnTo>
                    <a:pt x="69612" y="33728"/>
                  </a:lnTo>
                  <a:cubicBezTo>
                    <a:pt x="67396" y="31515"/>
                    <a:pt x="66353" y="28262"/>
                    <a:pt x="67004" y="25268"/>
                  </a:cubicBezTo>
                  <a:cubicBezTo>
                    <a:pt x="67656" y="22144"/>
                    <a:pt x="69742" y="19671"/>
                    <a:pt x="72610" y="18500"/>
                  </a:cubicBezTo>
                  <a:cubicBezTo>
                    <a:pt x="86689" y="12773"/>
                    <a:pt x="101551" y="9779"/>
                    <a:pt x="116934" y="9779"/>
                  </a:cubicBezTo>
                  <a:cubicBezTo>
                    <a:pt x="148091" y="9779"/>
                    <a:pt x="177423" y="21884"/>
                    <a:pt x="199454" y="44011"/>
                  </a:cubicBezTo>
                  <a:cubicBezTo>
                    <a:pt x="230481" y="74988"/>
                    <a:pt x="241431" y="121585"/>
                    <a:pt x="227482" y="163236"/>
                  </a:cubicBezTo>
                  <a:lnTo>
                    <a:pt x="282887" y="218683"/>
                  </a:lnTo>
                  <a:cubicBezTo>
                    <a:pt x="284842" y="218944"/>
                    <a:pt x="286667" y="219725"/>
                    <a:pt x="287971" y="221026"/>
                  </a:cubicBezTo>
                  <a:lnTo>
                    <a:pt x="330991" y="263979"/>
                  </a:lnTo>
                  <a:lnTo>
                    <a:pt x="494337" y="100890"/>
                  </a:lnTo>
                  <a:cubicBezTo>
                    <a:pt x="490165" y="94252"/>
                    <a:pt x="487819" y="86573"/>
                    <a:pt x="487819" y="78503"/>
                  </a:cubicBezTo>
                  <a:cubicBezTo>
                    <a:pt x="487819" y="67309"/>
                    <a:pt x="492121" y="56766"/>
                    <a:pt x="500073" y="48827"/>
                  </a:cubicBezTo>
                  <a:cubicBezTo>
                    <a:pt x="502159" y="46744"/>
                    <a:pt x="504505" y="44922"/>
                    <a:pt x="507243" y="4323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FAD5A5-AECC-493A-B788-FA329C802654}"/>
              </a:ext>
            </a:extLst>
          </p:cNvPr>
          <p:cNvGrpSpPr/>
          <p:nvPr/>
        </p:nvGrpSpPr>
        <p:grpSpPr>
          <a:xfrm>
            <a:off x="2566849" y="4056245"/>
            <a:ext cx="850082" cy="850082"/>
            <a:chOff x="2566849" y="4056245"/>
            <a:chExt cx="850082" cy="850082"/>
          </a:xfrm>
        </p:grpSpPr>
        <p:sp>
          <p:nvSpPr>
            <p:cNvPr id="60" name="íṥļîḓê">
              <a:extLst>
                <a:ext uri="{FF2B5EF4-FFF2-40B4-BE49-F238E27FC236}">
                  <a16:creationId xmlns:a16="http://schemas.microsoft.com/office/drawing/2014/main" id="{CBA6C262-C848-4AE9-A382-81579E7F295F}"/>
                </a:ext>
              </a:extLst>
            </p:cNvPr>
            <p:cNvSpPr/>
            <p:nvPr/>
          </p:nvSpPr>
          <p:spPr>
            <a:xfrm>
              <a:off x="2566849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1" name="íṥlíḓê">
              <a:extLst>
                <a:ext uri="{FF2B5EF4-FFF2-40B4-BE49-F238E27FC236}">
                  <a16:creationId xmlns:a16="http://schemas.microsoft.com/office/drawing/2014/main" id="{CB37560D-B703-4230-9EA8-EE03AC548985}"/>
                </a:ext>
              </a:extLst>
            </p:cNvPr>
            <p:cNvSpPr/>
            <p:nvPr/>
          </p:nvSpPr>
          <p:spPr>
            <a:xfrm>
              <a:off x="2618663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2" name="ïśļiḑé">
              <a:extLst>
                <a:ext uri="{FF2B5EF4-FFF2-40B4-BE49-F238E27FC236}">
                  <a16:creationId xmlns:a16="http://schemas.microsoft.com/office/drawing/2014/main" id="{213E248C-4AD3-4D58-84A8-794DB23139D3}"/>
                </a:ext>
              </a:extLst>
            </p:cNvPr>
            <p:cNvSpPr/>
            <p:nvPr/>
          </p:nvSpPr>
          <p:spPr>
            <a:xfrm>
              <a:off x="2762336" y="4252173"/>
              <a:ext cx="459108" cy="458471"/>
            </a:xfrm>
            <a:custGeom>
              <a:avLst/>
              <a:gdLst>
                <a:gd name="connsiteX0" fmla="*/ 369386 w 609120"/>
                <a:gd name="connsiteY0" fmla="*/ 158945 h 608274"/>
                <a:gd name="connsiteX1" fmla="*/ 295374 w 609120"/>
                <a:gd name="connsiteY1" fmla="*/ 261970 h 608274"/>
                <a:gd name="connsiteX2" fmla="*/ 266605 w 609120"/>
                <a:gd name="connsiteY2" fmla="*/ 284410 h 608274"/>
                <a:gd name="connsiteX3" fmla="*/ 286113 w 609120"/>
                <a:gd name="connsiteY3" fmla="*/ 337856 h 608274"/>
                <a:gd name="connsiteX4" fmla="*/ 339630 w 609120"/>
                <a:gd name="connsiteY4" fmla="*/ 318297 h 608274"/>
                <a:gd name="connsiteX5" fmla="*/ 338263 w 609120"/>
                <a:gd name="connsiteY5" fmla="*/ 281908 h 608274"/>
                <a:gd name="connsiteX6" fmla="*/ 289074 w 609120"/>
                <a:gd name="connsiteY6" fmla="*/ 77904 h 608274"/>
                <a:gd name="connsiteX7" fmla="*/ 289074 w 609120"/>
                <a:gd name="connsiteY7" fmla="*/ 119600 h 608274"/>
                <a:gd name="connsiteX8" fmla="*/ 304560 w 609120"/>
                <a:gd name="connsiteY8" fmla="*/ 135065 h 608274"/>
                <a:gd name="connsiteX9" fmla="*/ 320045 w 609120"/>
                <a:gd name="connsiteY9" fmla="*/ 119600 h 608274"/>
                <a:gd name="connsiteX10" fmla="*/ 320045 w 609120"/>
                <a:gd name="connsiteY10" fmla="*/ 77904 h 608274"/>
                <a:gd name="connsiteX11" fmla="*/ 453722 w 609120"/>
                <a:gd name="connsiteY11" fmla="*/ 133321 h 608274"/>
                <a:gd name="connsiteX12" fmla="*/ 424269 w 609120"/>
                <a:gd name="connsiteY12" fmla="*/ 162660 h 608274"/>
                <a:gd name="connsiteX13" fmla="*/ 424269 w 609120"/>
                <a:gd name="connsiteY13" fmla="*/ 184569 h 608274"/>
                <a:gd name="connsiteX14" fmla="*/ 435200 w 609120"/>
                <a:gd name="connsiteY14" fmla="*/ 189117 h 608274"/>
                <a:gd name="connsiteX15" fmla="*/ 446207 w 609120"/>
                <a:gd name="connsiteY15" fmla="*/ 184569 h 608274"/>
                <a:gd name="connsiteX16" fmla="*/ 475584 w 609120"/>
                <a:gd name="connsiteY16" fmla="*/ 155154 h 608274"/>
                <a:gd name="connsiteX17" fmla="*/ 531074 w 609120"/>
                <a:gd name="connsiteY17" fmla="*/ 288656 h 608274"/>
                <a:gd name="connsiteX18" fmla="*/ 489324 w 609120"/>
                <a:gd name="connsiteY18" fmla="*/ 288656 h 608274"/>
                <a:gd name="connsiteX19" fmla="*/ 473838 w 609120"/>
                <a:gd name="connsiteY19" fmla="*/ 304121 h 608274"/>
                <a:gd name="connsiteX20" fmla="*/ 489324 w 609120"/>
                <a:gd name="connsiteY20" fmla="*/ 319586 h 608274"/>
                <a:gd name="connsiteX21" fmla="*/ 531074 w 609120"/>
                <a:gd name="connsiteY21" fmla="*/ 319586 h 608274"/>
                <a:gd name="connsiteX22" fmla="*/ 475660 w 609120"/>
                <a:gd name="connsiteY22" fmla="*/ 453087 h 608274"/>
                <a:gd name="connsiteX23" fmla="*/ 446207 w 609120"/>
                <a:gd name="connsiteY23" fmla="*/ 423673 h 608274"/>
                <a:gd name="connsiteX24" fmla="*/ 424269 w 609120"/>
                <a:gd name="connsiteY24" fmla="*/ 423673 h 608274"/>
                <a:gd name="connsiteX25" fmla="*/ 424269 w 609120"/>
                <a:gd name="connsiteY25" fmla="*/ 445582 h 608274"/>
                <a:gd name="connsiteX26" fmla="*/ 453722 w 609120"/>
                <a:gd name="connsiteY26" fmla="*/ 474920 h 608274"/>
                <a:gd name="connsiteX27" fmla="*/ 431556 w 609120"/>
                <a:gd name="connsiteY27" fmla="*/ 492053 h 608274"/>
                <a:gd name="connsiteX28" fmla="*/ 304560 w 609120"/>
                <a:gd name="connsiteY28" fmla="*/ 405175 h 608274"/>
                <a:gd name="connsiteX29" fmla="*/ 177563 w 609120"/>
                <a:gd name="connsiteY29" fmla="*/ 492053 h 608274"/>
                <a:gd name="connsiteX30" fmla="*/ 155397 w 609120"/>
                <a:gd name="connsiteY30" fmla="*/ 474920 h 608274"/>
                <a:gd name="connsiteX31" fmla="*/ 184850 w 609120"/>
                <a:gd name="connsiteY31" fmla="*/ 445582 h 608274"/>
                <a:gd name="connsiteX32" fmla="*/ 184850 w 609120"/>
                <a:gd name="connsiteY32" fmla="*/ 423673 h 608274"/>
                <a:gd name="connsiteX33" fmla="*/ 162912 w 609120"/>
                <a:gd name="connsiteY33" fmla="*/ 423673 h 608274"/>
                <a:gd name="connsiteX34" fmla="*/ 133535 w 609120"/>
                <a:gd name="connsiteY34" fmla="*/ 453087 h 608274"/>
                <a:gd name="connsiteX35" fmla="*/ 78045 w 609120"/>
                <a:gd name="connsiteY35" fmla="*/ 319586 h 608274"/>
                <a:gd name="connsiteX36" fmla="*/ 119795 w 609120"/>
                <a:gd name="connsiteY36" fmla="*/ 319586 h 608274"/>
                <a:gd name="connsiteX37" fmla="*/ 135281 w 609120"/>
                <a:gd name="connsiteY37" fmla="*/ 304121 h 608274"/>
                <a:gd name="connsiteX38" fmla="*/ 119795 w 609120"/>
                <a:gd name="connsiteY38" fmla="*/ 288656 h 608274"/>
                <a:gd name="connsiteX39" fmla="*/ 78045 w 609120"/>
                <a:gd name="connsiteY39" fmla="*/ 288656 h 608274"/>
                <a:gd name="connsiteX40" fmla="*/ 133535 w 609120"/>
                <a:gd name="connsiteY40" fmla="*/ 155154 h 608274"/>
                <a:gd name="connsiteX41" fmla="*/ 162912 w 609120"/>
                <a:gd name="connsiteY41" fmla="*/ 184569 h 608274"/>
                <a:gd name="connsiteX42" fmla="*/ 173919 w 609120"/>
                <a:gd name="connsiteY42" fmla="*/ 189117 h 608274"/>
                <a:gd name="connsiteX43" fmla="*/ 184850 w 609120"/>
                <a:gd name="connsiteY43" fmla="*/ 184569 h 608274"/>
                <a:gd name="connsiteX44" fmla="*/ 184850 w 609120"/>
                <a:gd name="connsiteY44" fmla="*/ 162660 h 608274"/>
                <a:gd name="connsiteX45" fmla="*/ 155397 w 609120"/>
                <a:gd name="connsiteY45" fmla="*/ 133321 h 608274"/>
                <a:gd name="connsiteX46" fmla="*/ 289074 w 609120"/>
                <a:gd name="connsiteY46" fmla="*/ 77904 h 608274"/>
                <a:gd name="connsiteX47" fmla="*/ 304560 w 609120"/>
                <a:gd name="connsiteY47" fmla="*/ 46394 h 608274"/>
                <a:gd name="connsiteX48" fmla="*/ 123282 w 609120"/>
                <a:gd name="connsiteY48" fmla="*/ 120912 h 608274"/>
                <a:gd name="connsiteX49" fmla="*/ 122067 w 609120"/>
                <a:gd name="connsiteY49" fmla="*/ 121898 h 608274"/>
                <a:gd name="connsiteX50" fmla="*/ 121080 w 609120"/>
                <a:gd name="connsiteY50" fmla="*/ 123111 h 608274"/>
                <a:gd name="connsiteX51" fmla="*/ 46458 w 609120"/>
                <a:gd name="connsiteY51" fmla="*/ 304137 h 608274"/>
                <a:gd name="connsiteX52" fmla="*/ 121080 w 609120"/>
                <a:gd name="connsiteY52" fmla="*/ 485164 h 608274"/>
                <a:gd name="connsiteX53" fmla="*/ 122067 w 609120"/>
                <a:gd name="connsiteY53" fmla="*/ 486377 h 608274"/>
                <a:gd name="connsiteX54" fmla="*/ 123282 w 609120"/>
                <a:gd name="connsiteY54" fmla="*/ 487362 h 608274"/>
                <a:gd name="connsiteX55" fmla="*/ 304560 w 609120"/>
                <a:gd name="connsiteY55" fmla="*/ 561880 h 608274"/>
                <a:gd name="connsiteX56" fmla="*/ 485838 w 609120"/>
                <a:gd name="connsiteY56" fmla="*/ 487362 h 608274"/>
                <a:gd name="connsiteX57" fmla="*/ 487053 w 609120"/>
                <a:gd name="connsiteY57" fmla="*/ 486377 h 608274"/>
                <a:gd name="connsiteX58" fmla="*/ 488040 w 609120"/>
                <a:gd name="connsiteY58" fmla="*/ 485164 h 608274"/>
                <a:gd name="connsiteX59" fmla="*/ 562662 w 609120"/>
                <a:gd name="connsiteY59" fmla="*/ 304137 h 608274"/>
                <a:gd name="connsiteX60" fmla="*/ 488040 w 609120"/>
                <a:gd name="connsiteY60" fmla="*/ 123111 h 608274"/>
                <a:gd name="connsiteX61" fmla="*/ 487053 w 609120"/>
                <a:gd name="connsiteY61" fmla="*/ 121898 h 608274"/>
                <a:gd name="connsiteX62" fmla="*/ 485838 w 609120"/>
                <a:gd name="connsiteY62" fmla="*/ 120912 h 608274"/>
                <a:gd name="connsiteX63" fmla="*/ 304560 w 609120"/>
                <a:gd name="connsiteY63" fmla="*/ 46394 h 608274"/>
                <a:gd name="connsiteX64" fmla="*/ 304560 w 609120"/>
                <a:gd name="connsiteY64" fmla="*/ 0 h 608274"/>
                <a:gd name="connsiteX65" fmla="*/ 609120 w 609120"/>
                <a:gd name="connsiteY65" fmla="*/ 304137 h 608274"/>
                <a:gd name="connsiteX66" fmla="*/ 304560 w 609120"/>
                <a:gd name="connsiteY66" fmla="*/ 608274 h 608274"/>
                <a:gd name="connsiteX67" fmla="*/ 0 w 609120"/>
                <a:gd name="connsiteY67" fmla="*/ 304137 h 608274"/>
                <a:gd name="connsiteX68" fmla="*/ 304560 w 609120"/>
                <a:gd name="connsiteY68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9120" h="608274">
                  <a:moveTo>
                    <a:pt x="369386" y="158945"/>
                  </a:moveTo>
                  <a:lnTo>
                    <a:pt x="295374" y="261970"/>
                  </a:lnTo>
                  <a:cubicBezTo>
                    <a:pt x="283153" y="264396"/>
                    <a:pt x="272222" y="272356"/>
                    <a:pt x="266605" y="284410"/>
                  </a:cubicBezTo>
                  <a:cubicBezTo>
                    <a:pt x="257268" y="304576"/>
                    <a:pt x="265997" y="328456"/>
                    <a:pt x="286113" y="337856"/>
                  </a:cubicBezTo>
                  <a:cubicBezTo>
                    <a:pt x="306305" y="347181"/>
                    <a:pt x="330217" y="338463"/>
                    <a:pt x="339630" y="318297"/>
                  </a:cubicBezTo>
                  <a:cubicBezTo>
                    <a:pt x="345247" y="306243"/>
                    <a:pt x="344336" y="292749"/>
                    <a:pt x="338263" y="281908"/>
                  </a:cubicBezTo>
                  <a:close/>
                  <a:moveTo>
                    <a:pt x="289074" y="77904"/>
                  </a:moveTo>
                  <a:lnTo>
                    <a:pt x="289074" y="119600"/>
                  </a:lnTo>
                  <a:cubicBezTo>
                    <a:pt x="289074" y="128090"/>
                    <a:pt x="295982" y="135065"/>
                    <a:pt x="304560" y="135065"/>
                  </a:cubicBezTo>
                  <a:cubicBezTo>
                    <a:pt x="313137" y="135065"/>
                    <a:pt x="320045" y="128090"/>
                    <a:pt x="320045" y="119600"/>
                  </a:cubicBezTo>
                  <a:lnTo>
                    <a:pt x="320045" y="77904"/>
                  </a:lnTo>
                  <a:cubicBezTo>
                    <a:pt x="371056" y="81316"/>
                    <a:pt x="417437" y="101633"/>
                    <a:pt x="453722" y="133321"/>
                  </a:cubicBezTo>
                  <a:lnTo>
                    <a:pt x="424269" y="162660"/>
                  </a:lnTo>
                  <a:cubicBezTo>
                    <a:pt x="418196" y="168724"/>
                    <a:pt x="418196" y="178504"/>
                    <a:pt x="424269" y="184569"/>
                  </a:cubicBezTo>
                  <a:cubicBezTo>
                    <a:pt x="427305" y="187601"/>
                    <a:pt x="431253" y="189117"/>
                    <a:pt x="435200" y="189117"/>
                  </a:cubicBezTo>
                  <a:cubicBezTo>
                    <a:pt x="439223" y="189117"/>
                    <a:pt x="443171" y="187601"/>
                    <a:pt x="446207" y="184569"/>
                  </a:cubicBezTo>
                  <a:lnTo>
                    <a:pt x="475584" y="155154"/>
                  </a:lnTo>
                  <a:cubicBezTo>
                    <a:pt x="507314" y="191392"/>
                    <a:pt x="527658" y="237711"/>
                    <a:pt x="531074" y="288656"/>
                  </a:cubicBezTo>
                  <a:lnTo>
                    <a:pt x="489324" y="288656"/>
                  </a:lnTo>
                  <a:cubicBezTo>
                    <a:pt x="480822" y="288656"/>
                    <a:pt x="473838" y="295554"/>
                    <a:pt x="473838" y="304121"/>
                  </a:cubicBezTo>
                  <a:cubicBezTo>
                    <a:pt x="473838" y="312687"/>
                    <a:pt x="480822" y="319586"/>
                    <a:pt x="489324" y="319586"/>
                  </a:cubicBezTo>
                  <a:lnTo>
                    <a:pt x="531074" y="319586"/>
                  </a:lnTo>
                  <a:cubicBezTo>
                    <a:pt x="527658" y="370530"/>
                    <a:pt x="507314" y="416850"/>
                    <a:pt x="475660" y="453087"/>
                  </a:cubicBezTo>
                  <a:lnTo>
                    <a:pt x="446207" y="423673"/>
                  </a:lnTo>
                  <a:cubicBezTo>
                    <a:pt x="440134" y="417608"/>
                    <a:pt x="430342" y="417608"/>
                    <a:pt x="424269" y="423673"/>
                  </a:cubicBezTo>
                  <a:cubicBezTo>
                    <a:pt x="418272" y="429738"/>
                    <a:pt x="418272" y="439517"/>
                    <a:pt x="424269" y="445582"/>
                  </a:cubicBezTo>
                  <a:lnTo>
                    <a:pt x="453722" y="474920"/>
                  </a:lnTo>
                  <a:cubicBezTo>
                    <a:pt x="446662" y="481061"/>
                    <a:pt x="439299" y="486822"/>
                    <a:pt x="431556" y="492053"/>
                  </a:cubicBezTo>
                  <a:cubicBezTo>
                    <a:pt x="411820" y="441261"/>
                    <a:pt x="362403" y="405175"/>
                    <a:pt x="304560" y="405175"/>
                  </a:cubicBezTo>
                  <a:cubicBezTo>
                    <a:pt x="246716" y="405175"/>
                    <a:pt x="197299" y="441261"/>
                    <a:pt x="177563" y="492053"/>
                  </a:cubicBezTo>
                  <a:cubicBezTo>
                    <a:pt x="169820" y="486822"/>
                    <a:pt x="162457" y="481061"/>
                    <a:pt x="155397" y="474920"/>
                  </a:cubicBezTo>
                  <a:lnTo>
                    <a:pt x="184850" y="445582"/>
                  </a:lnTo>
                  <a:cubicBezTo>
                    <a:pt x="190923" y="439517"/>
                    <a:pt x="190923" y="429738"/>
                    <a:pt x="184850" y="423673"/>
                  </a:cubicBezTo>
                  <a:cubicBezTo>
                    <a:pt x="178777" y="417608"/>
                    <a:pt x="168985" y="417608"/>
                    <a:pt x="162912" y="423673"/>
                  </a:cubicBezTo>
                  <a:lnTo>
                    <a:pt x="133535" y="453087"/>
                  </a:lnTo>
                  <a:cubicBezTo>
                    <a:pt x="101805" y="416850"/>
                    <a:pt x="81461" y="370530"/>
                    <a:pt x="78045" y="319586"/>
                  </a:cubicBezTo>
                  <a:lnTo>
                    <a:pt x="119795" y="319586"/>
                  </a:lnTo>
                  <a:cubicBezTo>
                    <a:pt x="128297" y="319586"/>
                    <a:pt x="135281" y="312687"/>
                    <a:pt x="135281" y="304121"/>
                  </a:cubicBezTo>
                  <a:cubicBezTo>
                    <a:pt x="135281" y="295554"/>
                    <a:pt x="128297" y="288656"/>
                    <a:pt x="119795" y="288656"/>
                  </a:cubicBezTo>
                  <a:lnTo>
                    <a:pt x="78045" y="288656"/>
                  </a:lnTo>
                  <a:cubicBezTo>
                    <a:pt x="81461" y="237711"/>
                    <a:pt x="101805" y="191392"/>
                    <a:pt x="133535" y="155154"/>
                  </a:cubicBezTo>
                  <a:lnTo>
                    <a:pt x="162912" y="184569"/>
                  </a:lnTo>
                  <a:cubicBezTo>
                    <a:pt x="165948" y="187601"/>
                    <a:pt x="169896" y="189117"/>
                    <a:pt x="173919" y="189117"/>
                  </a:cubicBezTo>
                  <a:cubicBezTo>
                    <a:pt x="177866" y="189117"/>
                    <a:pt x="181814" y="187601"/>
                    <a:pt x="184850" y="184569"/>
                  </a:cubicBezTo>
                  <a:cubicBezTo>
                    <a:pt x="190923" y="178504"/>
                    <a:pt x="190923" y="168724"/>
                    <a:pt x="184850" y="162660"/>
                  </a:cubicBezTo>
                  <a:lnTo>
                    <a:pt x="155397" y="133321"/>
                  </a:lnTo>
                  <a:cubicBezTo>
                    <a:pt x="191682" y="101633"/>
                    <a:pt x="238063" y="81316"/>
                    <a:pt x="289074" y="77904"/>
                  </a:cubicBezTo>
                  <a:close/>
                  <a:moveTo>
                    <a:pt x="304560" y="46394"/>
                  </a:moveTo>
                  <a:cubicBezTo>
                    <a:pt x="233962" y="46394"/>
                    <a:pt x="169892" y="74897"/>
                    <a:pt x="123282" y="120912"/>
                  </a:cubicBezTo>
                  <a:cubicBezTo>
                    <a:pt x="122902" y="121215"/>
                    <a:pt x="122446" y="121519"/>
                    <a:pt x="122067" y="121898"/>
                  </a:cubicBezTo>
                  <a:cubicBezTo>
                    <a:pt x="121687" y="122277"/>
                    <a:pt x="121384" y="122732"/>
                    <a:pt x="121080" y="123111"/>
                  </a:cubicBezTo>
                  <a:cubicBezTo>
                    <a:pt x="75001" y="169656"/>
                    <a:pt x="46458" y="233637"/>
                    <a:pt x="46458" y="304137"/>
                  </a:cubicBezTo>
                  <a:cubicBezTo>
                    <a:pt x="46458" y="374638"/>
                    <a:pt x="75001" y="438619"/>
                    <a:pt x="121080" y="485164"/>
                  </a:cubicBezTo>
                  <a:cubicBezTo>
                    <a:pt x="121384" y="485543"/>
                    <a:pt x="121687" y="485998"/>
                    <a:pt x="122067" y="486377"/>
                  </a:cubicBezTo>
                  <a:cubicBezTo>
                    <a:pt x="122446" y="486756"/>
                    <a:pt x="122902" y="487059"/>
                    <a:pt x="123282" y="487362"/>
                  </a:cubicBezTo>
                  <a:cubicBezTo>
                    <a:pt x="169892" y="533377"/>
                    <a:pt x="233962" y="561880"/>
                    <a:pt x="304560" y="561880"/>
                  </a:cubicBezTo>
                  <a:cubicBezTo>
                    <a:pt x="375158" y="561880"/>
                    <a:pt x="439228" y="533377"/>
                    <a:pt x="485838" y="487362"/>
                  </a:cubicBezTo>
                  <a:cubicBezTo>
                    <a:pt x="486294" y="487059"/>
                    <a:pt x="486674" y="486756"/>
                    <a:pt x="487053" y="486377"/>
                  </a:cubicBezTo>
                  <a:cubicBezTo>
                    <a:pt x="487433" y="485998"/>
                    <a:pt x="487736" y="485619"/>
                    <a:pt x="488040" y="485164"/>
                  </a:cubicBezTo>
                  <a:cubicBezTo>
                    <a:pt x="534119" y="438619"/>
                    <a:pt x="562662" y="374638"/>
                    <a:pt x="562662" y="304137"/>
                  </a:cubicBezTo>
                  <a:cubicBezTo>
                    <a:pt x="562662" y="233637"/>
                    <a:pt x="534119" y="169656"/>
                    <a:pt x="488040" y="123111"/>
                  </a:cubicBezTo>
                  <a:cubicBezTo>
                    <a:pt x="487736" y="122656"/>
                    <a:pt x="487433" y="122277"/>
                    <a:pt x="487053" y="121898"/>
                  </a:cubicBezTo>
                  <a:cubicBezTo>
                    <a:pt x="486674" y="121519"/>
                    <a:pt x="486218" y="121215"/>
                    <a:pt x="485838" y="120912"/>
                  </a:cubicBezTo>
                  <a:cubicBezTo>
                    <a:pt x="439228" y="74897"/>
                    <a:pt x="375158" y="46394"/>
                    <a:pt x="304560" y="46394"/>
                  </a:cubicBezTo>
                  <a:close/>
                  <a:moveTo>
                    <a:pt x="304560" y="0"/>
                  </a:moveTo>
                  <a:cubicBezTo>
                    <a:pt x="472782" y="0"/>
                    <a:pt x="609120" y="136149"/>
                    <a:pt x="609120" y="304137"/>
                  </a:cubicBezTo>
                  <a:cubicBezTo>
                    <a:pt x="609120" y="472125"/>
                    <a:pt x="472782" y="608274"/>
                    <a:pt x="304560" y="608274"/>
                  </a:cubicBezTo>
                  <a:cubicBezTo>
                    <a:pt x="136338" y="608274"/>
                    <a:pt x="0" y="472125"/>
                    <a:pt x="0" y="304137"/>
                  </a:cubicBezTo>
                  <a:cubicBezTo>
                    <a:pt x="0" y="136149"/>
                    <a:pt x="136338" y="0"/>
                    <a:pt x="3045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7DE10C5B-6304-4CC5-840E-F6BA5C0D8DB1}"/>
              </a:ext>
            </a:extLst>
          </p:cNvPr>
          <p:cNvSpPr/>
          <p:nvPr/>
        </p:nvSpPr>
        <p:spPr>
          <a:xfrm>
            <a:off x="897911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F67529F-1114-49A4-B3F5-07ADEC7D2588}"/>
              </a:ext>
            </a:extLst>
          </p:cNvPr>
          <p:cNvSpPr txBox="1"/>
          <p:nvPr/>
        </p:nvSpPr>
        <p:spPr>
          <a:xfrm>
            <a:off x="9168726" y="2401645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81466E5-D7AD-4064-8F38-746E53711A6C}"/>
              </a:ext>
            </a:extLst>
          </p:cNvPr>
          <p:cNvSpPr txBox="1"/>
          <p:nvPr/>
        </p:nvSpPr>
        <p:spPr>
          <a:xfrm>
            <a:off x="8337174" y="2801755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D7D822-813D-450C-89E3-5145C41B10C6}"/>
              </a:ext>
            </a:extLst>
          </p:cNvPr>
          <p:cNvSpPr/>
          <p:nvPr/>
        </p:nvSpPr>
        <p:spPr>
          <a:xfrm>
            <a:off x="67310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A8335F-7D2C-4D84-B73E-DD55E6D1E1DB}"/>
              </a:ext>
            </a:extLst>
          </p:cNvPr>
          <p:cNvSpPr txBox="1"/>
          <p:nvPr/>
        </p:nvSpPr>
        <p:spPr>
          <a:xfrm>
            <a:off x="660400" y="2401645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2457C92-5374-42B4-A319-4909FFE28FA3}"/>
              </a:ext>
            </a:extLst>
          </p:cNvPr>
          <p:cNvSpPr txBox="1"/>
          <p:nvPr/>
        </p:nvSpPr>
        <p:spPr>
          <a:xfrm>
            <a:off x="660400" y="2801755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68C4BFE-B847-4B94-B483-14A9BA92B42C}"/>
              </a:ext>
            </a:extLst>
          </p:cNvPr>
          <p:cNvSpPr/>
          <p:nvPr/>
        </p:nvSpPr>
        <p:spPr>
          <a:xfrm>
            <a:off x="4633620" y="5623560"/>
            <a:ext cx="2924761" cy="225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7" name="文本占位符 7">
            <a:extLst>
              <a:ext uri="{FF2B5EF4-FFF2-40B4-BE49-F238E27FC236}">
                <a16:creationId xmlns:a16="http://schemas.microsoft.com/office/drawing/2014/main" id="{06AA4AA5-3DD7-48BC-9539-D84A88076176}"/>
              </a:ext>
            </a:extLst>
          </p:cNvPr>
          <p:cNvSpPr txBox="1">
            <a:spLocks/>
          </p:cNvSpPr>
          <p:nvPr/>
        </p:nvSpPr>
        <p:spPr>
          <a:xfrm>
            <a:off x="3950574" y="4802185"/>
            <a:ext cx="4290852" cy="536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200" b="1" dirty="0">
                <a:solidFill>
                  <a:schemeClr val="accent1"/>
                </a:solidFill>
                <a:cs typeface="+mn-ea"/>
              </a:rPr>
              <a:t>请输入你的主标题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13759681-53B7-49C3-AB8F-449A85664D5C}"/>
              </a:ext>
            </a:extLst>
          </p:cNvPr>
          <p:cNvSpPr txBox="1">
            <a:spLocks/>
          </p:cNvSpPr>
          <p:nvPr/>
        </p:nvSpPr>
        <p:spPr>
          <a:xfrm>
            <a:off x="3950574" y="5422840"/>
            <a:ext cx="4290852" cy="425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请输入你的副标题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81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D30BA306-6477-4C29-8869-553FFD8E3E4D}"/>
              </a:ext>
            </a:extLst>
          </p:cNvPr>
          <p:cNvGrpSpPr/>
          <p:nvPr/>
        </p:nvGrpSpPr>
        <p:grpSpPr>
          <a:xfrm>
            <a:off x="2251262" y="2866751"/>
            <a:ext cx="7689475" cy="1218100"/>
            <a:chOff x="2251262" y="2866751"/>
            <a:chExt cx="7689475" cy="12181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F8A1386-CE61-4360-AA20-BC495CB59276}"/>
                </a:ext>
              </a:extLst>
            </p:cNvPr>
            <p:cNvCxnSpPr>
              <a:cxnSpLocks/>
            </p:cNvCxnSpPr>
            <p:nvPr/>
          </p:nvCxnSpPr>
          <p:spPr>
            <a:xfrm>
              <a:off x="2251262" y="2866751"/>
              <a:ext cx="768947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5AEF82-B66A-4F59-A25B-4D3825F77EE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251263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E1B53B-774F-4E5A-AC9F-C2FA7343C363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6096000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22C404-EA8A-4B6D-AF34-551ECE6179B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9940737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CF35023-E22F-4EBD-847A-007796ACEDB1}"/>
              </a:ext>
            </a:extLst>
          </p:cNvPr>
          <p:cNvSpPr/>
          <p:nvPr/>
        </p:nvSpPr>
        <p:spPr>
          <a:xfrm>
            <a:off x="4633620" y="2071060"/>
            <a:ext cx="2924761" cy="242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20✪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660400" y="535188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图片、图表或图形将会更改以匹配新的主题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505137" y="535188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图片、图表或图形将会更改以匹配新的主题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349874" y="535188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图片、图表或图形将会更改以匹配新的主题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0BB00EA-F64E-41B8-B063-74A537500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470510"/>
            <a:ext cx="792480" cy="79248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C67DF7C-04A6-4FD5-A0F7-05AA5554C2CD}"/>
              </a:ext>
            </a:extLst>
          </p:cNvPr>
          <p:cNvSpPr txBox="1"/>
          <p:nvPr/>
        </p:nvSpPr>
        <p:spPr>
          <a:xfrm>
            <a:off x="4413813" y="1831873"/>
            <a:ext cx="336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36" name="图片 35" descr="图片包含 树, 户外, 植物, 地面&#10;&#10;自动生成的说明">
            <a:extLst>
              <a:ext uri="{FF2B5EF4-FFF2-40B4-BE49-F238E27FC236}">
                <a16:creationId xmlns:a16="http://schemas.microsoft.com/office/drawing/2014/main" id="{8BCCDDCF-B287-41B0-84A9-A3043AAB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4" b="51640"/>
          <a:stretch/>
        </p:blipFill>
        <p:spPr>
          <a:xfrm>
            <a:off x="1" y="997964"/>
            <a:ext cx="12191999" cy="72319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2287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8A1386-CE61-4360-AA20-BC495CB59276}"/>
              </a:ext>
            </a:extLst>
          </p:cNvPr>
          <p:cNvCxnSpPr>
            <a:cxnSpLocks/>
          </p:cNvCxnSpPr>
          <p:nvPr/>
        </p:nvCxnSpPr>
        <p:spPr>
          <a:xfrm>
            <a:off x="2251262" y="1574218"/>
            <a:ext cx="76894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75AEF82-B66A-4F59-A25B-4D3825F77EE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251263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CE1B53B-774F-4E5A-AC9F-C2FA7343C363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096000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22C404-EA8A-4B6D-AF34-551ECE6179B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940737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21✪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948014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792752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637487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880F86E-FD29-430D-ADE2-AF97B6659F03}"/>
              </a:ext>
            </a:extLst>
          </p:cNvPr>
          <p:cNvSpPr txBox="1"/>
          <p:nvPr/>
        </p:nvSpPr>
        <p:spPr>
          <a:xfrm>
            <a:off x="2727405" y="319490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41A200-33FE-40F2-94CA-AF27ACEAB8AB}"/>
              </a:ext>
            </a:extLst>
          </p:cNvPr>
          <p:cNvSpPr txBox="1"/>
          <p:nvPr/>
        </p:nvSpPr>
        <p:spPr>
          <a:xfrm>
            <a:off x="2886538" y="365023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9EED5078-6A12-492A-82AC-175632715CCF}"/>
              </a:ext>
            </a:extLst>
          </p:cNvPr>
          <p:cNvGrpSpPr/>
          <p:nvPr/>
        </p:nvGrpSpPr>
        <p:grpSpPr>
          <a:xfrm>
            <a:off x="3862243" y="2383201"/>
            <a:ext cx="655086" cy="655086"/>
            <a:chOff x="10010259" y="3170881"/>
            <a:chExt cx="820800" cy="820800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AF7E704C-4E9D-446B-B53C-16034C63CAB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E88D1A58-6135-4B4F-A678-43375EF92C0F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4807800-599F-4A43-A23A-BFB6DA222A76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523B7909-19C9-4D30-85A9-FA940BF9CF08}"/>
              </a:ext>
            </a:extLst>
          </p:cNvPr>
          <p:cNvSpPr txBox="1"/>
          <p:nvPr/>
        </p:nvSpPr>
        <p:spPr>
          <a:xfrm>
            <a:off x="6539834" y="319490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FF8365-FDD4-47A3-B88C-67B0B023CBA5}"/>
              </a:ext>
            </a:extLst>
          </p:cNvPr>
          <p:cNvSpPr txBox="1"/>
          <p:nvPr/>
        </p:nvSpPr>
        <p:spPr>
          <a:xfrm>
            <a:off x="6698967" y="365023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grpSp>
        <p:nvGrpSpPr>
          <p:cNvPr id="44" name="Group 7">
            <a:extLst>
              <a:ext uri="{FF2B5EF4-FFF2-40B4-BE49-F238E27FC236}">
                <a16:creationId xmlns:a16="http://schemas.microsoft.com/office/drawing/2014/main" id="{323EC1B1-CFC5-4070-91A3-468DBDF93E48}"/>
              </a:ext>
            </a:extLst>
          </p:cNvPr>
          <p:cNvGrpSpPr/>
          <p:nvPr/>
        </p:nvGrpSpPr>
        <p:grpSpPr>
          <a:xfrm>
            <a:off x="7674669" y="2383202"/>
            <a:ext cx="655086" cy="655086"/>
            <a:chOff x="10010256" y="3170878"/>
            <a:chExt cx="820800" cy="820799"/>
          </a:xfrm>
        </p:grpSpPr>
        <p:sp>
          <p:nvSpPr>
            <p:cNvPr id="45" name="íṥļîḓê">
              <a:extLst>
                <a:ext uri="{FF2B5EF4-FFF2-40B4-BE49-F238E27FC236}">
                  <a16:creationId xmlns:a16="http://schemas.microsoft.com/office/drawing/2014/main" id="{63E24F75-8465-453A-914C-9A0700EA6F7D}"/>
                </a:ext>
              </a:extLst>
            </p:cNvPr>
            <p:cNvSpPr/>
            <p:nvPr/>
          </p:nvSpPr>
          <p:spPr>
            <a:xfrm>
              <a:off x="10010256" y="3170878"/>
              <a:ext cx="820800" cy="82079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íṥlíḓê">
              <a:extLst>
                <a:ext uri="{FF2B5EF4-FFF2-40B4-BE49-F238E27FC236}">
                  <a16:creationId xmlns:a16="http://schemas.microsoft.com/office/drawing/2014/main" id="{8941A652-5B7A-4628-90FE-4160803C0C2C}"/>
                </a:ext>
              </a:extLst>
            </p:cNvPr>
            <p:cNvSpPr/>
            <p:nvPr/>
          </p:nvSpPr>
          <p:spPr>
            <a:xfrm>
              <a:off x="10060281" y="3221028"/>
              <a:ext cx="720743" cy="720739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4" name="ïśļiḑé">
              <a:extLst>
                <a:ext uri="{FF2B5EF4-FFF2-40B4-BE49-F238E27FC236}">
                  <a16:creationId xmlns:a16="http://schemas.microsoft.com/office/drawing/2014/main" id="{8BED1E7C-4FEF-441A-98BF-DB8994A47EAA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6C39725-A8B6-4F34-B87F-D439071AC56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189786" y="1574218"/>
            <a:ext cx="0" cy="808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76C124A-57F8-4897-8ED3-C870D20D50AA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8002212" y="1574218"/>
            <a:ext cx="4" cy="8089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7517900B-1C0E-472F-A055-A502A8A3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314504"/>
            <a:ext cx="792480" cy="79248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DAD15744-BA36-42D6-9C26-801707526193}"/>
              </a:ext>
            </a:extLst>
          </p:cNvPr>
          <p:cNvSpPr/>
          <p:nvPr/>
        </p:nvSpPr>
        <p:spPr>
          <a:xfrm>
            <a:off x="4633620" y="1534194"/>
            <a:ext cx="2924761" cy="248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A27D9BA-A9B2-41E6-9E29-D12362F0ED65}"/>
              </a:ext>
            </a:extLst>
          </p:cNvPr>
          <p:cNvSpPr txBox="1"/>
          <p:nvPr/>
        </p:nvSpPr>
        <p:spPr>
          <a:xfrm>
            <a:off x="4413813" y="1300831"/>
            <a:ext cx="336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F0114C-CCBF-4DC9-956D-3FB305A51FC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BDFC0-5AA9-4DD2-B486-3BE02F2C39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878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911417A6-FBA0-4257-A3D6-BB1B614CD6C6}"/>
              </a:ext>
            </a:extLst>
          </p:cNvPr>
          <p:cNvGrpSpPr/>
          <p:nvPr/>
        </p:nvGrpSpPr>
        <p:grpSpPr>
          <a:xfrm>
            <a:off x="4304879" y="2131133"/>
            <a:ext cx="2033229" cy="3002132"/>
            <a:chOff x="4304879" y="2131133"/>
            <a:chExt cx="2033229" cy="3002132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3858E76-3CB6-499B-B2ED-35D0A1A11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228" y="2131133"/>
              <a:ext cx="0" cy="300213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AB1CBFD-9D6B-4F82-A059-7CFDBBB53A7E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4304879" y="5133265"/>
              <a:ext cx="203322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2CA620C-1299-4066-BDC0-5A189CF8B3FA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317578" y="3632199"/>
              <a:ext cx="2020530" cy="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A7A80D-1590-4734-8A59-0EA17733810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304879" y="2131133"/>
              <a:ext cx="203322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22✪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F54C6AE-77A6-47C8-9543-01BD3F63D24D}"/>
              </a:ext>
            </a:extLst>
          </p:cNvPr>
          <p:cNvGrpSpPr/>
          <p:nvPr/>
        </p:nvGrpSpPr>
        <p:grpSpPr>
          <a:xfrm>
            <a:off x="6338108" y="1803590"/>
            <a:ext cx="655086" cy="655086"/>
            <a:chOff x="10010259" y="3170881"/>
            <a:chExt cx="820800" cy="820800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4638656D-8EAD-4321-AEF4-ECD9EE46786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36A566F4-73CF-40F7-8AEC-857D688CE75A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ïśļiḑé">
              <a:extLst>
                <a:ext uri="{FF2B5EF4-FFF2-40B4-BE49-F238E27FC236}">
                  <a16:creationId xmlns:a16="http://schemas.microsoft.com/office/drawing/2014/main" id="{939C2782-2DB4-4A87-AAC6-20DE4D512ED9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7439660" y="1764052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7426960" y="154235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B1F7D1-6A06-4924-950E-93529A4D5169}"/>
              </a:ext>
            </a:extLst>
          </p:cNvPr>
          <p:cNvSpPr txBox="1"/>
          <p:nvPr/>
        </p:nvSpPr>
        <p:spPr>
          <a:xfrm>
            <a:off x="7426960" y="1942460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181CB9-97D5-406D-B32C-54F7957001EB}"/>
              </a:ext>
            </a:extLst>
          </p:cNvPr>
          <p:cNvSpPr/>
          <p:nvPr/>
        </p:nvSpPr>
        <p:spPr>
          <a:xfrm>
            <a:off x="7439660" y="3265118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D2EA1C-0B43-4117-94D4-DFE9159868B1}"/>
              </a:ext>
            </a:extLst>
          </p:cNvPr>
          <p:cNvSpPr txBox="1"/>
          <p:nvPr/>
        </p:nvSpPr>
        <p:spPr>
          <a:xfrm>
            <a:off x="7426960" y="304341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BD95F9-4880-4EBA-80B9-7536E9E35F5C}"/>
              </a:ext>
            </a:extLst>
          </p:cNvPr>
          <p:cNvSpPr txBox="1"/>
          <p:nvPr/>
        </p:nvSpPr>
        <p:spPr>
          <a:xfrm>
            <a:off x="7426960" y="3443526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2CEEA3-56BE-417E-B58D-D778A2C8570A}"/>
              </a:ext>
            </a:extLst>
          </p:cNvPr>
          <p:cNvSpPr/>
          <p:nvPr/>
        </p:nvSpPr>
        <p:spPr>
          <a:xfrm>
            <a:off x="7439660" y="476618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559CA6-6E84-43B3-9D23-DAF588A1E18F}"/>
              </a:ext>
            </a:extLst>
          </p:cNvPr>
          <p:cNvSpPr txBox="1"/>
          <p:nvPr/>
        </p:nvSpPr>
        <p:spPr>
          <a:xfrm>
            <a:off x="7426960" y="454448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CCBF43-D3B6-4466-9160-794B10A93C02}"/>
              </a:ext>
            </a:extLst>
          </p:cNvPr>
          <p:cNvSpPr txBox="1"/>
          <p:nvPr/>
        </p:nvSpPr>
        <p:spPr>
          <a:xfrm>
            <a:off x="7426960" y="4944592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BF51409C-7C5A-42E2-A291-E08B920F2152}"/>
              </a:ext>
            </a:extLst>
          </p:cNvPr>
          <p:cNvGrpSpPr>
            <a:grpSpLocks/>
          </p:cNvGrpSpPr>
          <p:nvPr/>
        </p:nvGrpSpPr>
        <p:grpSpPr>
          <a:xfrm>
            <a:off x="6338108" y="3304656"/>
            <a:ext cx="655086" cy="655086"/>
            <a:chOff x="10010259" y="3170881"/>
            <a:chExt cx="820800" cy="820800"/>
          </a:xfrm>
        </p:grpSpPr>
        <p:sp>
          <p:nvSpPr>
            <p:cNvPr id="32" name="íṥļîḓê">
              <a:extLst>
                <a:ext uri="{FF2B5EF4-FFF2-40B4-BE49-F238E27FC236}">
                  <a16:creationId xmlns:a16="http://schemas.microsoft.com/office/drawing/2014/main" id="{43F38C5D-8301-41FF-A7D2-8F85FB2DA6F2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3" name="íṥlíḓê">
              <a:extLst>
                <a:ext uri="{FF2B5EF4-FFF2-40B4-BE49-F238E27FC236}">
                  <a16:creationId xmlns:a16="http://schemas.microsoft.com/office/drawing/2014/main" id="{5AA8C4BA-C227-4A1C-A981-87B1D2A83CF3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4" name="ïśļiḑé">
              <a:extLst>
                <a:ext uri="{FF2B5EF4-FFF2-40B4-BE49-F238E27FC236}">
                  <a16:creationId xmlns:a16="http://schemas.microsoft.com/office/drawing/2014/main" id="{11254C9F-FC24-41FC-942D-6796A682C6B0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id="{BE1A962D-3607-40E9-AE92-020F250D0024}"/>
              </a:ext>
            </a:extLst>
          </p:cNvPr>
          <p:cNvGrpSpPr>
            <a:grpSpLocks/>
          </p:cNvGrpSpPr>
          <p:nvPr/>
        </p:nvGrpSpPr>
        <p:grpSpPr>
          <a:xfrm>
            <a:off x="6338108" y="4805722"/>
            <a:ext cx="655086" cy="655086"/>
            <a:chOff x="10010259" y="3170881"/>
            <a:chExt cx="820800" cy="820800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91E98724-0909-4AEF-A7B5-6DD7B3B33555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BCE6B1B7-C2E7-40E5-9593-9BCDD2D114A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110052A0-9FFB-4378-A567-B5081CE486D2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534C7B9-6C7E-4B38-949F-DABD0541F360}"/>
              </a:ext>
            </a:extLst>
          </p:cNvPr>
          <p:cNvGrpSpPr/>
          <p:nvPr/>
        </p:nvGrpSpPr>
        <p:grpSpPr>
          <a:xfrm>
            <a:off x="3576638" y="2892644"/>
            <a:ext cx="1477956" cy="1479108"/>
            <a:chOff x="3576638" y="2892644"/>
            <a:chExt cx="1477956" cy="1479108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61717CB-2E50-4E93-BD7E-416B518F8455}"/>
                </a:ext>
              </a:extLst>
            </p:cNvPr>
            <p:cNvSpPr>
              <a:spLocks/>
            </p:cNvSpPr>
            <p:nvPr/>
          </p:nvSpPr>
          <p:spPr>
            <a:xfrm>
              <a:off x="3576638" y="2892644"/>
              <a:ext cx="1477956" cy="1479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959C8C53-4AB5-4D24-BFDE-601CAE9A02E8}"/>
                </a:ext>
              </a:extLst>
            </p:cNvPr>
            <p:cNvSpPr>
              <a:spLocks/>
            </p:cNvSpPr>
            <p:nvPr/>
          </p:nvSpPr>
          <p:spPr>
            <a:xfrm>
              <a:off x="3576638" y="2892644"/>
              <a:ext cx="1477956" cy="1479108"/>
            </a:xfrm>
            <a:custGeom>
              <a:avLst/>
              <a:gdLst>
                <a:gd name="connsiteX0" fmla="*/ 0 w 1477956"/>
                <a:gd name="connsiteY0" fmla="*/ 762414 h 1479108"/>
                <a:gd name="connsiteX1" fmla="*/ 212930 w 1477956"/>
                <a:gd name="connsiteY1" fmla="*/ 762414 h 1479108"/>
                <a:gd name="connsiteX2" fmla="*/ 221348 w 1477956"/>
                <a:gd name="connsiteY2" fmla="*/ 845919 h 1479108"/>
                <a:gd name="connsiteX3" fmla="*/ 738401 w 1477956"/>
                <a:gd name="connsiteY3" fmla="*/ 1267329 h 1479108"/>
                <a:gd name="connsiteX4" fmla="*/ 943836 w 1477956"/>
                <a:gd name="connsiteY4" fmla="*/ 1225854 h 1479108"/>
                <a:gd name="connsiteX5" fmla="*/ 981095 w 1477956"/>
                <a:gd name="connsiteY5" fmla="*/ 1205631 h 1479108"/>
                <a:gd name="connsiteX6" fmla="*/ 1086544 w 1477956"/>
                <a:gd name="connsiteY6" fmla="*/ 1388274 h 1479108"/>
                <a:gd name="connsiteX7" fmla="*/ 1026269 w 1477956"/>
                <a:gd name="connsiteY7" fmla="*/ 1420990 h 1479108"/>
                <a:gd name="connsiteX8" fmla="*/ 738401 w 1477956"/>
                <a:gd name="connsiteY8" fmla="*/ 1479108 h 1479108"/>
                <a:gd name="connsiteX9" fmla="*/ 2664 w 1477956"/>
                <a:gd name="connsiteY9" fmla="*/ 815169 h 1479108"/>
                <a:gd name="connsiteX10" fmla="*/ 1126741 w 1477956"/>
                <a:gd name="connsiteY10" fmla="*/ 112652 h 1479108"/>
                <a:gd name="connsiteX11" fmla="*/ 1151893 w 1477956"/>
                <a:gd name="connsiteY11" fmla="*/ 126304 h 1479108"/>
                <a:gd name="connsiteX12" fmla="*/ 1477956 w 1477956"/>
                <a:gd name="connsiteY12" fmla="*/ 739554 h 1479108"/>
                <a:gd name="connsiteX13" fmla="*/ 1151894 w 1477956"/>
                <a:gd name="connsiteY13" fmla="*/ 1352804 h 1479108"/>
                <a:gd name="connsiteX14" fmla="*/ 1126741 w 1477956"/>
                <a:gd name="connsiteY14" fmla="*/ 1366456 h 1479108"/>
                <a:gd name="connsiteX15" fmla="*/ 1021291 w 1477956"/>
                <a:gd name="connsiteY15" fmla="*/ 1183813 h 1479108"/>
                <a:gd name="connsiteX16" fmla="*/ 1033486 w 1477956"/>
                <a:gd name="connsiteY16" fmla="*/ 1177193 h 1479108"/>
                <a:gd name="connsiteX17" fmla="*/ 1266177 w 1477956"/>
                <a:gd name="connsiteY17" fmla="*/ 739554 h 1479108"/>
                <a:gd name="connsiteX18" fmla="*/ 1033486 w 1477956"/>
                <a:gd name="connsiteY18" fmla="*/ 301915 h 1479108"/>
                <a:gd name="connsiteX19" fmla="*/ 1021291 w 1477956"/>
                <a:gd name="connsiteY19" fmla="*/ 295296 h 1479108"/>
                <a:gd name="connsiteX20" fmla="*/ 738401 w 1477956"/>
                <a:gd name="connsiteY20" fmla="*/ 0 h 1479108"/>
                <a:gd name="connsiteX21" fmla="*/ 1026269 w 1477956"/>
                <a:gd name="connsiteY21" fmla="*/ 58118 h 1479108"/>
                <a:gd name="connsiteX22" fmla="*/ 1086544 w 1477956"/>
                <a:gd name="connsiteY22" fmla="*/ 90834 h 1479108"/>
                <a:gd name="connsiteX23" fmla="*/ 981095 w 1477956"/>
                <a:gd name="connsiteY23" fmla="*/ 273478 h 1479108"/>
                <a:gd name="connsiteX24" fmla="*/ 943836 w 1477956"/>
                <a:gd name="connsiteY24" fmla="*/ 253254 h 1479108"/>
                <a:gd name="connsiteX25" fmla="*/ 738401 w 1477956"/>
                <a:gd name="connsiteY25" fmla="*/ 211779 h 1479108"/>
                <a:gd name="connsiteX26" fmla="*/ 221348 w 1477956"/>
                <a:gd name="connsiteY26" fmla="*/ 633189 h 1479108"/>
                <a:gd name="connsiteX27" fmla="*/ 212930 w 1477956"/>
                <a:gd name="connsiteY27" fmla="*/ 716694 h 1479108"/>
                <a:gd name="connsiteX28" fmla="*/ 0 w 1477956"/>
                <a:gd name="connsiteY28" fmla="*/ 716694 h 1479108"/>
                <a:gd name="connsiteX29" fmla="*/ 2664 w 1477956"/>
                <a:gd name="connsiteY29" fmla="*/ 663939 h 1479108"/>
                <a:gd name="connsiteX30" fmla="*/ 738401 w 1477956"/>
                <a:gd name="connsiteY30" fmla="*/ 0 h 14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7956" h="1479108">
                  <a:moveTo>
                    <a:pt x="0" y="762414"/>
                  </a:moveTo>
                  <a:lnTo>
                    <a:pt x="212930" y="762414"/>
                  </a:lnTo>
                  <a:lnTo>
                    <a:pt x="221348" y="845919"/>
                  </a:lnTo>
                  <a:cubicBezTo>
                    <a:pt x="270561" y="1086417"/>
                    <a:pt x="483354" y="1267329"/>
                    <a:pt x="738401" y="1267329"/>
                  </a:cubicBezTo>
                  <a:cubicBezTo>
                    <a:pt x="811272" y="1267329"/>
                    <a:pt x="880693" y="1252561"/>
                    <a:pt x="943836" y="1225854"/>
                  </a:cubicBezTo>
                  <a:lnTo>
                    <a:pt x="981095" y="1205631"/>
                  </a:lnTo>
                  <a:lnTo>
                    <a:pt x="1086544" y="1388274"/>
                  </a:lnTo>
                  <a:lnTo>
                    <a:pt x="1026269" y="1420990"/>
                  </a:lnTo>
                  <a:cubicBezTo>
                    <a:pt x="937790" y="1458414"/>
                    <a:pt x="840513" y="1479108"/>
                    <a:pt x="738401" y="1479108"/>
                  </a:cubicBezTo>
                  <a:cubicBezTo>
                    <a:pt x="355484" y="1479108"/>
                    <a:pt x="40537" y="1188093"/>
                    <a:pt x="2664" y="815169"/>
                  </a:cubicBezTo>
                  <a:close/>
                  <a:moveTo>
                    <a:pt x="1126741" y="112652"/>
                  </a:moveTo>
                  <a:lnTo>
                    <a:pt x="1151893" y="126304"/>
                  </a:lnTo>
                  <a:cubicBezTo>
                    <a:pt x="1348616" y="259208"/>
                    <a:pt x="1477956" y="484277"/>
                    <a:pt x="1477956" y="739554"/>
                  </a:cubicBezTo>
                  <a:cubicBezTo>
                    <a:pt x="1477956" y="994832"/>
                    <a:pt x="1348616" y="1219901"/>
                    <a:pt x="1151894" y="1352804"/>
                  </a:cubicBezTo>
                  <a:lnTo>
                    <a:pt x="1126741" y="1366456"/>
                  </a:lnTo>
                  <a:lnTo>
                    <a:pt x="1021291" y="1183813"/>
                  </a:lnTo>
                  <a:lnTo>
                    <a:pt x="1033486" y="1177193"/>
                  </a:lnTo>
                  <a:cubicBezTo>
                    <a:pt x="1173875" y="1082348"/>
                    <a:pt x="1266177" y="921730"/>
                    <a:pt x="1266177" y="739554"/>
                  </a:cubicBezTo>
                  <a:cubicBezTo>
                    <a:pt x="1266177" y="557378"/>
                    <a:pt x="1173875" y="396760"/>
                    <a:pt x="1033486" y="301915"/>
                  </a:cubicBezTo>
                  <a:lnTo>
                    <a:pt x="1021291" y="295296"/>
                  </a:lnTo>
                  <a:close/>
                  <a:moveTo>
                    <a:pt x="738401" y="0"/>
                  </a:moveTo>
                  <a:cubicBezTo>
                    <a:pt x="840512" y="0"/>
                    <a:pt x="937790" y="20695"/>
                    <a:pt x="1026269" y="58118"/>
                  </a:cubicBezTo>
                  <a:lnTo>
                    <a:pt x="1086544" y="90834"/>
                  </a:lnTo>
                  <a:lnTo>
                    <a:pt x="981095" y="273478"/>
                  </a:lnTo>
                  <a:lnTo>
                    <a:pt x="943836" y="253254"/>
                  </a:lnTo>
                  <a:cubicBezTo>
                    <a:pt x="880693" y="226547"/>
                    <a:pt x="811272" y="211779"/>
                    <a:pt x="738401" y="211779"/>
                  </a:cubicBezTo>
                  <a:cubicBezTo>
                    <a:pt x="483354" y="211779"/>
                    <a:pt x="270561" y="392691"/>
                    <a:pt x="221348" y="633189"/>
                  </a:cubicBezTo>
                  <a:lnTo>
                    <a:pt x="212930" y="716694"/>
                  </a:lnTo>
                  <a:lnTo>
                    <a:pt x="0" y="716694"/>
                  </a:lnTo>
                  <a:lnTo>
                    <a:pt x="2664" y="663939"/>
                  </a:lnTo>
                  <a:cubicBezTo>
                    <a:pt x="40537" y="291015"/>
                    <a:pt x="355484" y="0"/>
                    <a:pt x="73840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55B794BE-AA80-4D15-B6B9-14D001F71E7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87681" y="3104842"/>
              <a:ext cx="1054716" cy="1054716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78ECC9B0-2110-48B8-8D8B-7F57D8AB58A9}"/>
              </a:ext>
            </a:extLst>
          </p:cNvPr>
          <p:cNvSpPr/>
          <p:nvPr/>
        </p:nvSpPr>
        <p:spPr>
          <a:xfrm>
            <a:off x="673100" y="3074670"/>
            <a:ext cx="2539790" cy="249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0CAEBDD-DA33-4EA0-97B9-DA0995A8C60D}"/>
              </a:ext>
            </a:extLst>
          </p:cNvPr>
          <p:cNvSpPr txBox="1"/>
          <p:nvPr/>
        </p:nvSpPr>
        <p:spPr>
          <a:xfrm>
            <a:off x="660400" y="2829025"/>
            <a:ext cx="235017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986A9A8-654E-4AEB-A22E-51ACC9051B44}"/>
              </a:ext>
            </a:extLst>
          </p:cNvPr>
          <p:cNvSpPr txBox="1"/>
          <p:nvPr/>
        </p:nvSpPr>
        <p:spPr>
          <a:xfrm>
            <a:off x="660400" y="3297816"/>
            <a:ext cx="2596113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当您单击设计并选择新的主题时，图片或图形将会更改以匹配新的主题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53791-8AEE-4BFC-887A-48D406D47CD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19DC3-1662-4A12-A796-1302DC7E8F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476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主要结论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A8B2261-61BC-489D-8FAD-6E0803947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Main Conclusions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FD9862D-230F-4385-A07F-557F5E58CFD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23✪</a:t>
            </a:r>
            <a:r>
              <a:rPr lang="zh-CN" altLang="en-US" dirty="0">
                <a:ea typeface="+mn-ea"/>
                <a:cs typeface="+mn-ea"/>
              </a:rPr>
              <a:t>条形图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D32945-AEAD-4321-AB02-95FED38802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请输入你的主标题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D162E4-BF1E-46B7-A5B1-2AD1E6396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请输入你的副标题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0A1D58-AA7B-496C-85AD-E60C02A3C2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101ECF-4936-44D5-8D3A-DACE387724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084B3F4-0826-408B-89E8-DD8026926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037004"/>
              </p:ext>
            </p:extLst>
          </p:nvPr>
        </p:nvGraphicFramePr>
        <p:xfrm>
          <a:off x="660400" y="2622683"/>
          <a:ext cx="10858500" cy="3506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8628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A73ADFE-5FE5-4FAA-9B4E-DBA26258870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D6CBA7-4261-4C93-8102-D75452A72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24✪</a:t>
            </a:r>
            <a:r>
              <a:rPr lang="zh-CN" altLang="en-US" dirty="0">
                <a:ea typeface="+mn-ea"/>
                <a:cs typeface="+mn-ea"/>
              </a:rPr>
              <a:t>柱状图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BA81BD6-FF0E-4EE5-B1FD-E9E49104D6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请输入你的主标题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C9A6F3A-5DDB-4D63-BFAE-E110C6C5F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9BB3D1-58A3-4394-93F4-BD7241411BD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40E49-3FAA-49C2-B115-70F4C1B5A7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A445AD4-EF46-48D0-93E1-B42889BE8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319445"/>
              </p:ext>
            </p:extLst>
          </p:nvPr>
        </p:nvGraphicFramePr>
        <p:xfrm>
          <a:off x="4386804" y="2928395"/>
          <a:ext cx="7132095" cy="32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7">
            <a:extLst>
              <a:ext uri="{FF2B5EF4-FFF2-40B4-BE49-F238E27FC236}">
                <a16:creationId xmlns:a16="http://schemas.microsoft.com/office/drawing/2014/main" id="{B7467D31-884E-485C-A622-B57A69C75F33}"/>
              </a:ext>
            </a:extLst>
          </p:cNvPr>
          <p:cNvGrpSpPr/>
          <p:nvPr/>
        </p:nvGrpSpPr>
        <p:grpSpPr>
          <a:xfrm>
            <a:off x="1884680" y="2928395"/>
            <a:ext cx="1277845" cy="1277845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9D984ECF-1146-4E82-85AF-7D04F4F88D31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7AAC9D5D-639D-4C22-8587-8BF66B55D6CB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B1FC9530-E5E1-4AD7-AE41-B11B0359E6C9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69E65D4-4B19-4C42-AE05-42F9C771F330}"/>
              </a:ext>
            </a:extLst>
          </p:cNvPr>
          <p:cNvSpPr/>
          <p:nvPr/>
        </p:nvSpPr>
        <p:spPr>
          <a:xfrm>
            <a:off x="1253707" y="4748848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1CE6DC-20E4-4DEE-B42C-B8C297ABCE75}"/>
              </a:ext>
            </a:extLst>
          </p:cNvPr>
          <p:cNvSpPr txBox="1"/>
          <p:nvPr/>
        </p:nvSpPr>
        <p:spPr>
          <a:xfrm>
            <a:off x="1359972" y="4564098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C0E840-D0A8-4DD8-8F59-51C54B27CAC9}"/>
              </a:ext>
            </a:extLst>
          </p:cNvPr>
          <p:cNvSpPr txBox="1"/>
          <p:nvPr/>
        </p:nvSpPr>
        <p:spPr>
          <a:xfrm>
            <a:off x="841649" y="4964208"/>
            <a:ext cx="336390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</p:spTree>
    <p:extLst>
      <p:ext uri="{BB962C8B-B14F-4D97-AF65-F5344CB8AC3E}">
        <p14:creationId xmlns:p14="http://schemas.microsoft.com/office/powerpoint/2010/main" val="1665679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467AFFD-7F2A-479E-AA8B-6E2377552F01}"/>
              </a:ext>
            </a:extLst>
          </p:cNvPr>
          <p:cNvSpPr/>
          <p:nvPr/>
        </p:nvSpPr>
        <p:spPr>
          <a:xfrm>
            <a:off x="4297680" y="1569044"/>
            <a:ext cx="3596640" cy="2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D6CBA7-4261-4C93-8102-D75452A72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25.1✪</a:t>
            </a:r>
            <a:r>
              <a:rPr lang="zh-CN" altLang="en-US" dirty="0">
                <a:ea typeface="+mn-ea"/>
                <a:cs typeface="+mn-ea"/>
              </a:rPr>
              <a:t>柱状图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A445AD4-EF46-48D0-93E1-B42889BE8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953814"/>
              </p:ext>
            </p:extLst>
          </p:nvPr>
        </p:nvGraphicFramePr>
        <p:xfrm>
          <a:off x="660400" y="2928395"/>
          <a:ext cx="10858499" cy="32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6928C3D-9BB8-4365-9AC5-7F90E6EC4A71}"/>
              </a:ext>
            </a:extLst>
          </p:cNvPr>
          <p:cNvSpPr txBox="1"/>
          <p:nvPr/>
        </p:nvSpPr>
        <p:spPr>
          <a:xfrm>
            <a:off x="2819400" y="1325786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ECE87F-54C1-4D96-B50D-20C1228AFE34}"/>
              </a:ext>
            </a:extLst>
          </p:cNvPr>
          <p:cNvSpPr txBox="1"/>
          <p:nvPr/>
        </p:nvSpPr>
        <p:spPr>
          <a:xfrm>
            <a:off x="660400" y="1987669"/>
            <a:ext cx="108712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主题和样式也有助于文档保持协调。当您单击设计并选择新的主题时，图片、图表或 </a:t>
            </a:r>
            <a:r>
              <a:rPr lang="en-US" altLang="zh-CN" dirty="0">
                <a:ea typeface="+mn-ea"/>
                <a:cs typeface="+mn-ea"/>
              </a:rPr>
              <a:t>SmartArt </a:t>
            </a:r>
            <a:r>
              <a:rPr lang="zh-CN" altLang="en-US" dirty="0">
                <a:ea typeface="+mn-ea"/>
                <a:cs typeface="+mn-ea"/>
              </a:rPr>
              <a:t>图形将会更改以匹配新的主题。当应用样式时，您的标题会进行更改以匹配新的主题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F7583B-4B33-4A69-8C44-23B5A04FC75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FC677-4478-49C0-9E74-4856788DD3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61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 descr="图片包含 人员, 照片, 微笑, 年轻&#10;&#10;自动生成的说明">
            <a:extLst>
              <a:ext uri="{FF2B5EF4-FFF2-40B4-BE49-F238E27FC236}">
                <a16:creationId xmlns:a16="http://schemas.microsoft.com/office/drawing/2014/main" id="{A37EB441-3E38-4D03-B559-2866EC638D7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6" r="2642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r>
              <a:rPr lang="en-US" altLang="zh-CN" dirty="0"/>
              <a:t>01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212715-300E-4C8A-88D0-DA8F0675A2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6ADC1A-514E-44D4-BFD0-ABE765850E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BF5EBBE-53BC-4E74-9162-6C53E7845BA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79C240E-95F5-4800-ACF4-AE96DD792C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机械工程学院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E1C6C21-293B-4336-844D-12E96D0A64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昊仔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818B60-22BE-40BF-ADC5-A9BE47600F2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74E176-79FD-4734-A78C-AB98F83200FA}"/>
              </a:ext>
            </a:extLst>
          </p:cNvPr>
          <p:cNvSpPr/>
          <p:nvPr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2" name="Group 48">
            <a:extLst>
              <a:ext uri="{FF2B5EF4-FFF2-40B4-BE49-F238E27FC236}">
                <a16:creationId xmlns:a16="http://schemas.microsoft.com/office/drawing/2014/main" id="{60C19306-C5B9-495E-811B-BC2DCA1151B6}"/>
              </a:ext>
            </a:extLst>
          </p:cNvPr>
          <p:cNvGrpSpPr/>
          <p:nvPr/>
        </p:nvGrpSpPr>
        <p:grpSpPr>
          <a:xfrm>
            <a:off x="6936847" y="3896740"/>
            <a:ext cx="409972" cy="409972"/>
            <a:chOff x="669869" y="597304"/>
            <a:chExt cx="409972" cy="409972"/>
          </a:xfrm>
        </p:grpSpPr>
        <p:sp>
          <p:nvSpPr>
            <p:cNvPr id="13" name="íṥļîḓê">
              <a:extLst>
                <a:ext uri="{FF2B5EF4-FFF2-40B4-BE49-F238E27FC236}">
                  <a16:creationId xmlns:a16="http://schemas.microsoft.com/office/drawing/2014/main" id="{6924E7FE-7120-4078-9344-EF3C433B2934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íṥlíḓê">
              <a:extLst>
                <a:ext uri="{FF2B5EF4-FFF2-40B4-BE49-F238E27FC236}">
                  <a16:creationId xmlns:a16="http://schemas.microsoft.com/office/drawing/2014/main" id="{316A887E-FAF2-4F80-91FE-AC32684F1968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ïśļiḑé">
              <a:extLst>
                <a:ext uri="{FF2B5EF4-FFF2-40B4-BE49-F238E27FC236}">
                  <a16:creationId xmlns:a16="http://schemas.microsoft.com/office/drawing/2014/main" id="{2CCCA353-F0A7-4EA7-BC67-67D61E62095E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  <p:grpSp>
        <p:nvGrpSpPr>
          <p:cNvPr id="16" name="Group 57">
            <a:extLst>
              <a:ext uri="{FF2B5EF4-FFF2-40B4-BE49-F238E27FC236}">
                <a16:creationId xmlns:a16="http://schemas.microsoft.com/office/drawing/2014/main" id="{4EB44950-D274-4BC4-B15F-92171A021E01}"/>
              </a:ext>
            </a:extLst>
          </p:cNvPr>
          <p:cNvGrpSpPr/>
          <p:nvPr/>
        </p:nvGrpSpPr>
        <p:grpSpPr>
          <a:xfrm>
            <a:off x="6936847" y="4647057"/>
            <a:ext cx="409972" cy="409972"/>
            <a:chOff x="669869" y="597304"/>
            <a:chExt cx="409972" cy="409972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018FB872-0D40-4717-AFD3-87632CBDC35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03C9672F-F76E-4403-9500-414CEAF00992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207195FE-8A31-4802-978F-57FC064EF6AE}"/>
                </a:ext>
              </a:extLst>
            </p:cNvPr>
            <p:cNvSpPr/>
            <p:nvPr/>
          </p:nvSpPr>
          <p:spPr>
            <a:xfrm>
              <a:off x="772090" y="699665"/>
              <a:ext cx="205530" cy="205249"/>
            </a:xfrm>
            <a:custGeom>
              <a:avLst/>
              <a:gdLst>
                <a:gd name="connsiteX0" fmla="*/ 530786 w 605520"/>
                <a:gd name="connsiteY0" fmla="*/ 338238 h 604693"/>
                <a:gd name="connsiteX1" fmla="*/ 605520 w 605520"/>
                <a:gd name="connsiteY1" fmla="*/ 604693 h 604693"/>
                <a:gd name="connsiteX2" fmla="*/ 338642 w 605520"/>
                <a:gd name="connsiteY2" fmla="*/ 530077 h 604693"/>
                <a:gd name="connsiteX3" fmla="*/ 172489 w 605520"/>
                <a:gd name="connsiteY3" fmla="*/ 125447 h 604693"/>
                <a:gd name="connsiteX4" fmla="*/ 143138 w 605520"/>
                <a:gd name="connsiteY4" fmla="*/ 137608 h 604693"/>
                <a:gd name="connsiteX5" fmla="*/ 143138 w 605520"/>
                <a:gd name="connsiteY5" fmla="*/ 196230 h 604693"/>
                <a:gd name="connsiteX6" fmla="*/ 201840 w 605520"/>
                <a:gd name="connsiteY6" fmla="*/ 196230 h 604693"/>
                <a:gd name="connsiteX7" fmla="*/ 201840 w 605520"/>
                <a:gd name="connsiteY7" fmla="*/ 137608 h 604693"/>
                <a:gd name="connsiteX8" fmla="*/ 172489 w 605520"/>
                <a:gd name="connsiteY8" fmla="*/ 125447 h 604693"/>
                <a:gd name="connsiteX9" fmla="*/ 128644 w 605520"/>
                <a:gd name="connsiteY9" fmla="*/ 174 h 604693"/>
                <a:gd name="connsiteX10" fmla="*/ 220575 w 605520"/>
                <a:gd name="connsiteY10" fmla="*/ 29719 h 604693"/>
                <a:gd name="connsiteX11" fmla="*/ 221200 w 605520"/>
                <a:gd name="connsiteY11" fmla="*/ 29095 h 604693"/>
                <a:gd name="connsiteX12" fmla="*/ 231816 w 605520"/>
                <a:gd name="connsiteY12" fmla="*/ 39697 h 604693"/>
                <a:gd name="connsiteX13" fmla="*/ 498684 w 605520"/>
                <a:gd name="connsiteY13" fmla="*/ 306197 h 604693"/>
                <a:gd name="connsiteX14" fmla="*/ 306548 w 605520"/>
                <a:gd name="connsiteY14" fmla="*/ 498069 h 604693"/>
                <a:gd name="connsiteX15" fmla="*/ 39680 w 605520"/>
                <a:gd name="connsiteY15" fmla="*/ 231569 h 604693"/>
                <a:gd name="connsiteX16" fmla="*/ 29063 w 605520"/>
                <a:gd name="connsiteY16" fmla="*/ 220967 h 604693"/>
                <a:gd name="connsiteX17" fmla="*/ 29688 w 605520"/>
                <a:gd name="connsiteY17" fmla="*/ 220344 h 604693"/>
                <a:gd name="connsiteX18" fmla="*/ 39680 w 605520"/>
                <a:gd name="connsiteY18" fmla="*/ 39697 h 604693"/>
                <a:gd name="connsiteX19" fmla="*/ 128644 w 605520"/>
                <a:gd name="connsiteY19" fmla="*/ 174 h 60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5520" h="604693">
                  <a:moveTo>
                    <a:pt x="530786" y="338238"/>
                  </a:moveTo>
                  <a:lnTo>
                    <a:pt x="605520" y="604693"/>
                  </a:lnTo>
                  <a:lnTo>
                    <a:pt x="338642" y="530077"/>
                  </a:lnTo>
                  <a:close/>
                  <a:moveTo>
                    <a:pt x="172489" y="125447"/>
                  </a:moveTo>
                  <a:cubicBezTo>
                    <a:pt x="161873" y="125447"/>
                    <a:pt x="151257" y="129501"/>
                    <a:pt x="143138" y="137608"/>
                  </a:cubicBezTo>
                  <a:cubicBezTo>
                    <a:pt x="126901" y="153822"/>
                    <a:pt x="126901" y="180223"/>
                    <a:pt x="143138" y="196230"/>
                  </a:cubicBezTo>
                  <a:cubicBezTo>
                    <a:pt x="159375" y="212444"/>
                    <a:pt x="185604" y="212444"/>
                    <a:pt x="201840" y="196230"/>
                  </a:cubicBezTo>
                  <a:cubicBezTo>
                    <a:pt x="218077" y="180223"/>
                    <a:pt x="218077" y="153822"/>
                    <a:pt x="201840" y="137608"/>
                  </a:cubicBezTo>
                  <a:cubicBezTo>
                    <a:pt x="193722" y="129501"/>
                    <a:pt x="183106" y="125447"/>
                    <a:pt x="172489" y="125447"/>
                  </a:cubicBezTo>
                  <a:close/>
                  <a:moveTo>
                    <a:pt x="128644" y="174"/>
                  </a:moveTo>
                  <a:cubicBezTo>
                    <a:pt x="160988" y="-1463"/>
                    <a:pt x="193826" y="8412"/>
                    <a:pt x="220575" y="29719"/>
                  </a:cubicBezTo>
                  <a:lnTo>
                    <a:pt x="221200" y="29095"/>
                  </a:lnTo>
                  <a:lnTo>
                    <a:pt x="231816" y="39697"/>
                  </a:lnTo>
                  <a:lnTo>
                    <a:pt x="498684" y="306197"/>
                  </a:lnTo>
                  <a:lnTo>
                    <a:pt x="306548" y="498069"/>
                  </a:lnTo>
                  <a:lnTo>
                    <a:pt x="39680" y="231569"/>
                  </a:lnTo>
                  <a:lnTo>
                    <a:pt x="29063" y="220967"/>
                  </a:lnTo>
                  <a:lnTo>
                    <a:pt x="29688" y="220344"/>
                  </a:lnTo>
                  <a:cubicBezTo>
                    <a:pt x="-12986" y="167127"/>
                    <a:pt x="-9655" y="89172"/>
                    <a:pt x="39680" y="39697"/>
                  </a:cubicBezTo>
                  <a:cubicBezTo>
                    <a:pt x="64452" y="14960"/>
                    <a:pt x="96301" y="1811"/>
                    <a:pt x="128644" y="174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  <p:grpSp>
        <p:nvGrpSpPr>
          <p:cNvPr id="20" name="Group 62">
            <a:extLst>
              <a:ext uri="{FF2B5EF4-FFF2-40B4-BE49-F238E27FC236}">
                <a16:creationId xmlns:a16="http://schemas.microsoft.com/office/drawing/2014/main" id="{3793E8A8-E6A6-489D-92F3-9585A8B3F90D}"/>
              </a:ext>
            </a:extLst>
          </p:cNvPr>
          <p:cNvGrpSpPr/>
          <p:nvPr/>
        </p:nvGrpSpPr>
        <p:grpSpPr>
          <a:xfrm>
            <a:off x="6936847" y="5397374"/>
            <a:ext cx="409972" cy="409972"/>
            <a:chOff x="669869" y="597304"/>
            <a:chExt cx="409972" cy="409972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586C76D2-10A2-4A2E-8447-C1C4983F1E8A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6AA39743-2A50-43C9-A06F-0CA62C1B195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3" name="ïśļiḑé">
              <a:extLst>
                <a:ext uri="{FF2B5EF4-FFF2-40B4-BE49-F238E27FC236}">
                  <a16:creationId xmlns:a16="http://schemas.microsoft.com/office/drawing/2014/main" id="{C636C490-FF00-4307-9AB0-70D2FB1F5E17}"/>
                </a:ext>
              </a:extLst>
            </p:cNvPr>
            <p:cNvSpPr/>
            <p:nvPr/>
          </p:nvSpPr>
          <p:spPr>
            <a:xfrm>
              <a:off x="772090" y="721511"/>
              <a:ext cx="205530" cy="161557"/>
            </a:xfrm>
            <a:custGeom>
              <a:avLst/>
              <a:gdLst>
                <a:gd name="connsiteX0" fmla="*/ 143567 w 609234"/>
                <a:gd name="connsiteY0" fmla="*/ 248353 h 478890"/>
                <a:gd name="connsiteX1" fmla="*/ 230417 w 609234"/>
                <a:gd name="connsiteY1" fmla="*/ 335123 h 478890"/>
                <a:gd name="connsiteX2" fmla="*/ 184980 w 609234"/>
                <a:gd name="connsiteY2" fmla="*/ 411359 h 478890"/>
                <a:gd name="connsiteX3" fmla="*/ 131889 w 609234"/>
                <a:gd name="connsiteY3" fmla="*/ 376622 h 478890"/>
                <a:gd name="connsiteX4" fmla="*/ 114617 w 609234"/>
                <a:gd name="connsiteY4" fmla="*/ 340120 h 478890"/>
                <a:gd name="connsiteX5" fmla="*/ 99848 w 609234"/>
                <a:gd name="connsiteY5" fmla="*/ 297544 h 478890"/>
                <a:gd name="connsiteX6" fmla="*/ 81595 w 609234"/>
                <a:gd name="connsiteY6" fmla="*/ 274320 h 478890"/>
                <a:gd name="connsiteX7" fmla="*/ 143567 w 609234"/>
                <a:gd name="connsiteY7" fmla="*/ 248353 h 478890"/>
                <a:gd name="connsiteX8" fmla="*/ 468037 w 609234"/>
                <a:gd name="connsiteY8" fmla="*/ 247718 h 478890"/>
                <a:gd name="connsiteX9" fmla="*/ 554948 w 609234"/>
                <a:gd name="connsiteY9" fmla="*/ 334439 h 478890"/>
                <a:gd name="connsiteX10" fmla="*/ 509505 w 609234"/>
                <a:gd name="connsiteY10" fmla="*/ 410724 h 478890"/>
                <a:gd name="connsiteX11" fmla="*/ 456357 w 609234"/>
                <a:gd name="connsiteY11" fmla="*/ 375938 h 478890"/>
                <a:gd name="connsiteX12" fmla="*/ 439082 w 609234"/>
                <a:gd name="connsiteY12" fmla="*/ 339485 h 478890"/>
                <a:gd name="connsiteX13" fmla="*/ 424360 w 609234"/>
                <a:gd name="connsiteY13" fmla="*/ 296860 h 478890"/>
                <a:gd name="connsiteX14" fmla="*/ 406055 w 609234"/>
                <a:gd name="connsiteY14" fmla="*/ 273685 h 478890"/>
                <a:gd name="connsiteX15" fmla="*/ 468037 w 609234"/>
                <a:gd name="connsiteY15" fmla="*/ 247718 h 478890"/>
                <a:gd name="connsiteX16" fmla="*/ 466641 w 609234"/>
                <a:gd name="connsiteY16" fmla="*/ 224404 h 478890"/>
                <a:gd name="connsiteX17" fmla="*/ 355746 w 609234"/>
                <a:gd name="connsiteY17" fmla="*/ 335135 h 478890"/>
                <a:gd name="connsiteX18" fmla="*/ 466641 w 609234"/>
                <a:gd name="connsiteY18" fmla="*/ 445818 h 478890"/>
                <a:gd name="connsiteX19" fmla="*/ 577487 w 609234"/>
                <a:gd name="connsiteY19" fmla="*/ 335135 h 478890"/>
                <a:gd name="connsiteX20" fmla="*/ 466641 w 609234"/>
                <a:gd name="connsiteY20" fmla="*/ 224404 h 478890"/>
                <a:gd name="connsiteX21" fmla="*/ 143574 w 609234"/>
                <a:gd name="connsiteY21" fmla="*/ 224404 h 478890"/>
                <a:gd name="connsiteX22" fmla="*/ 32680 w 609234"/>
                <a:gd name="connsiteY22" fmla="*/ 335135 h 478890"/>
                <a:gd name="connsiteX23" fmla="*/ 143574 w 609234"/>
                <a:gd name="connsiteY23" fmla="*/ 445818 h 478890"/>
                <a:gd name="connsiteX24" fmla="*/ 254420 w 609234"/>
                <a:gd name="connsiteY24" fmla="*/ 335135 h 478890"/>
                <a:gd name="connsiteX25" fmla="*/ 143574 w 609234"/>
                <a:gd name="connsiteY25" fmla="*/ 224404 h 478890"/>
                <a:gd name="connsiteX26" fmla="*/ 197893 w 609234"/>
                <a:gd name="connsiteY26" fmla="*/ 2 h 478890"/>
                <a:gd name="connsiteX27" fmla="*/ 287983 w 609234"/>
                <a:gd name="connsiteY27" fmla="*/ 90498 h 478890"/>
                <a:gd name="connsiteX28" fmla="*/ 287983 w 609234"/>
                <a:gd name="connsiteY28" fmla="*/ 126216 h 478890"/>
                <a:gd name="connsiteX29" fmla="*/ 304617 w 609234"/>
                <a:gd name="connsiteY29" fmla="*/ 124599 h 478890"/>
                <a:gd name="connsiteX30" fmla="*/ 321251 w 609234"/>
                <a:gd name="connsiteY30" fmla="*/ 126216 h 478890"/>
                <a:gd name="connsiteX31" fmla="*/ 321251 w 609234"/>
                <a:gd name="connsiteY31" fmla="*/ 90498 h 478890"/>
                <a:gd name="connsiteX32" fmla="*/ 411341 w 609234"/>
                <a:gd name="connsiteY32" fmla="*/ 2 h 478890"/>
                <a:gd name="connsiteX33" fmla="*/ 492402 w 609234"/>
                <a:gd name="connsiteY33" fmla="*/ 53114 h 478890"/>
                <a:gd name="connsiteX34" fmla="*/ 504326 w 609234"/>
                <a:gd name="connsiteY34" fmla="*/ 79768 h 478890"/>
                <a:gd name="connsiteX35" fmla="*/ 594612 w 609234"/>
                <a:gd name="connsiteY35" fmla="*/ 271930 h 478890"/>
                <a:gd name="connsiteX36" fmla="*/ 609234 w 609234"/>
                <a:gd name="connsiteY36" fmla="*/ 335576 h 478890"/>
                <a:gd name="connsiteX37" fmla="*/ 465218 w 609234"/>
                <a:gd name="connsiteY37" fmla="*/ 478890 h 478890"/>
                <a:gd name="connsiteX38" fmla="*/ 321251 w 609234"/>
                <a:gd name="connsiteY38" fmla="*/ 335086 h 478890"/>
                <a:gd name="connsiteX39" fmla="*/ 321251 w 609234"/>
                <a:gd name="connsiteY39" fmla="*/ 252430 h 478890"/>
                <a:gd name="connsiteX40" fmla="*/ 304617 w 609234"/>
                <a:gd name="connsiteY40" fmla="*/ 252332 h 478890"/>
                <a:gd name="connsiteX41" fmla="*/ 287983 w 609234"/>
                <a:gd name="connsiteY41" fmla="*/ 252430 h 478890"/>
                <a:gd name="connsiteX42" fmla="*/ 287983 w 609234"/>
                <a:gd name="connsiteY42" fmla="*/ 335086 h 478890"/>
                <a:gd name="connsiteX43" fmla="*/ 143967 w 609234"/>
                <a:gd name="connsiteY43" fmla="*/ 478890 h 478890"/>
                <a:gd name="connsiteX44" fmla="*/ 0 w 609234"/>
                <a:gd name="connsiteY44" fmla="*/ 335576 h 478890"/>
                <a:gd name="connsiteX45" fmla="*/ 14622 w 609234"/>
                <a:gd name="connsiteY45" fmla="*/ 271930 h 478890"/>
                <a:gd name="connsiteX46" fmla="*/ 104908 w 609234"/>
                <a:gd name="connsiteY46" fmla="*/ 79768 h 478890"/>
                <a:gd name="connsiteX47" fmla="*/ 116832 w 609234"/>
                <a:gd name="connsiteY47" fmla="*/ 53114 h 478890"/>
                <a:gd name="connsiteX48" fmla="*/ 197893 w 609234"/>
                <a:gd name="connsiteY48" fmla="*/ 2 h 47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9234" h="478890">
                  <a:moveTo>
                    <a:pt x="143567" y="248353"/>
                  </a:moveTo>
                  <a:cubicBezTo>
                    <a:pt x="191506" y="248353"/>
                    <a:pt x="230417" y="287206"/>
                    <a:pt x="230417" y="335123"/>
                  </a:cubicBezTo>
                  <a:cubicBezTo>
                    <a:pt x="230417" y="368048"/>
                    <a:pt x="212066" y="396661"/>
                    <a:pt x="184980" y="411359"/>
                  </a:cubicBezTo>
                  <a:cubicBezTo>
                    <a:pt x="163979" y="406117"/>
                    <a:pt x="145236" y="394015"/>
                    <a:pt x="131889" y="376622"/>
                  </a:cubicBezTo>
                  <a:cubicBezTo>
                    <a:pt x="123842" y="366137"/>
                    <a:pt x="118494" y="353153"/>
                    <a:pt x="114617" y="340120"/>
                  </a:cubicBezTo>
                  <a:cubicBezTo>
                    <a:pt x="110300" y="325716"/>
                    <a:pt x="106767" y="310968"/>
                    <a:pt x="99848" y="297544"/>
                  </a:cubicBezTo>
                  <a:cubicBezTo>
                    <a:pt x="95236" y="288529"/>
                    <a:pt x="89200" y="280543"/>
                    <a:pt x="81595" y="274320"/>
                  </a:cubicBezTo>
                  <a:cubicBezTo>
                    <a:pt x="97346" y="258299"/>
                    <a:pt x="119279" y="248353"/>
                    <a:pt x="143567" y="248353"/>
                  </a:cubicBezTo>
                  <a:close/>
                  <a:moveTo>
                    <a:pt x="468037" y="247718"/>
                  </a:moveTo>
                  <a:cubicBezTo>
                    <a:pt x="516032" y="247718"/>
                    <a:pt x="554948" y="286571"/>
                    <a:pt x="554948" y="334439"/>
                  </a:cubicBezTo>
                  <a:cubicBezTo>
                    <a:pt x="554948" y="367364"/>
                    <a:pt x="536545" y="396026"/>
                    <a:pt x="509505" y="410724"/>
                  </a:cubicBezTo>
                  <a:cubicBezTo>
                    <a:pt x="488452" y="405433"/>
                    <a:pt x="469705" y="393380"/>
                    <a:pt x="456357" y="375938"/>
                  </a:cubicBezTo>
                  <a:cubicBezTo>
                    <a:pt x="448358" y="365453"/>
                    <a:pt x="443008" y="352469"/>
                    <a:pt x="439082" y="339485"/>
                  </a:cubicBezTo>
                  <a:cubicBezTo>
                    <a:pt x="434813" y="325032"/>
                    <a:pt x="431279" y="310333"/>
                    <a:pt x="424360" y="296860"/>
                  </a:cubicBezTo>
                  <a:cubicBezTo>
                    <a:pt x="419747" y="287894"/>
                    <a:pt x="413662" y="279908"/>
                    <a:pt x="406055" y="273685"/>
                  </a:cubicBezTo>
                  <a:cubicBezTo>
                    <a:pt x="421857" y="257664"/>
                    <a:pt x="443794" y="247718"/>
                    <a:pt x="468037" y="247718"/>
                  </a:cubicBezTo>
                  <a:close/>
                  <a:moveTo>
                    <a:pt x="466641" y="224404"/>
                  </a:moveTo>
                  <a:cubicBezTo>
                    <a:pt x="405404" y="224404"/>
                    <a:pt x="355746" y="273988"/>
                    <a:pt x="355746" y="335135"/>
                  </a:cubicBezTo>
                  <a:cubicBezTo>
                    <a:pt x="355746" y="396283"/>
                    <a:pt x="405404" y="445818"/>
                    <a:pt x="466641" y="445818"/>
                  </a:cubicBezTo>
                  <a:cubicBezTo>
                    <a:pt x="527878" y="445818"/>
                    <a:pt x="577487" y="396283"/>
                    <a:pt x="577487" y="335135"/>
                  </a:cubicBezTo>
                  <a:cubicBezTo>
                    <a:pt x="577487" y="273988"/>
                    <a:pt x="527878" y="224404"/>
                    <a:pt x="466641" y="224404"/>
                  </a:cubicBezTo>
                  <a:close/>
                  <a:moveTo>
                    <a:pt x="143574" y="224404"/>
                  </a:moveTo>
                  <a:cubicBezTo>
                    <a:pt x="82337" y="224404"/>
                    <a:pt x="32680" y="273988"/>
                    <a:pt x="32680" y="335135"/>
                  </a:cubicBezTo>
                  <a:cubicBezTo>
                    <a:pt x="32680" y="396283"/>
                    <a:pt x="82337" y="445818"/>
                    <a:pt x="143574" y="445818"/>
                  </a:cubicBezTo>
                  <a:cubicBezTo>
                    <a:pt x="204812" y="445818"/>
                    <a:pt x="254420" y="396283"/>
                    <a:pt x="254420" y="335135"/>
                  </a:cubicBezTo>
                  <a:cubicBezTo>
                    <a:pt x="254420" y="273988"/>
                    <a:pt x="204812" y="224404"/>
                    <a:pt x="143574" y="224404"/>
                  </a:cubicBezTo>
                  <a:close/>
                  <a:moveTo>
                    <a:pt x="197893" y="2"/>
                  </a:moveTo>
                  <a:cubicBezTo>
                    <a:pt x="247452" y="-390"/>
                    <a:pt x="287983" y="41012"/>
                    <a:pt x="287983" y="90498"/>
                  </a:cubicBezTo>
                  <a:lnTo>
                    <a:pt x="287983" y="126216"/>
                  </a:lnTo>
                  <a:cubicBezTo>
                    <a:pt x="293380" y="125187"/>
                    <a:pt x="298925" y="124599"/>
                    <a:pt x="304617" y="124599"/>
                  </a:cubicBezTo>
                  <a:cubicBezTo>
                    <a:pt x="310309" y="124599"/>
                    <a:pt x="315854" y="125187"/>
                    <a:pt x="321251" y="126216"/>
                  </a:cubicBezTo>
                  <a:lnTo>
                    <a:pt x="321251" y="90498"/>
                  </a:lnTo>
                  <a:cubicBezTo>
                    <a:pt x="321251" y="41012"/>
                    <a:pt x="361782" y="-390"/>
                    <a:pt x="411341" y="2"/>
                  </a:cubicBezTo>
                  <a:cubicBezTo>
                    <a:pt x="447553" y="296"/>
                    <a:pt x="478565" y="22050"/>
                    <a:pt x="492402" y="53114"/>
                  </a:cubicBezTo>
                  <a:cubicBezTo>
                    <a:pt x="496327" y="62031"/>
                    <a:pt x="500155" y="70948"/>
                    <a:pt x="504326" y="79768"/>
                  </a:cubicBezTo>
                  <a:lnTo>
                    <a:pt x="594612" y="271930"/>
                  </a:lnTo>
                  <a:cubicBezTo>
                    <a:pt x="604033" y="291137"/>
                    <a:pt x="609283" y="312744"/>
                    <a:pt x="609234" y="335576"/>
                  </a:cubicBezTo>
                  <a:cubicBezTo>
                    <a:pt x="608940" y="414901"/>
                    <a:pt x="544709" y="478890"/>
                    <a:pt x="465218" y="478890"/>
                  </a:cubicBezTo>
                  <a:cubicBezTo>
                    <a:pt x="385727" y="478890"/>
                    <a:pt x="321251" y="414509"/>
                    <a:pt x="321251" y="335086"/>
                  </a:cubicBezTo>
                  <a:lnTo>
                    <a:pt x="321251" y="252430"/>
                  </a:lnTo>
                  <a:cubicBezTo>
                    <a:pt x="315854" y="252283"/>
                    <a:pt x="310309" y="252332"/>
                    <a:pt x="304617" y="252332"/>
                  </a:cubicBezTo>
                  <a:cubicBezTo>
                    <a:pt x="298925" y="252332"/>
                    <a:pt x="293380" y="252283"/>
                    <a:pt x="287983" y="252430"/>
                  </a:cubicBezTo>
                  <a:lnTo>
                    <a:pt x="287983" y="335086"/>
                  </a:lnTo>
                  <a:cubicBezTo>
                    <a:pt x="287983" y="414509"/>
                    <a:pt x="223507" y="478890"/>
                    <a:pt x="143967" y="478890"/>
                  </a:cubicBezTo>
                  <a:cubicBezTo>
                    <a:pt x="64525" y="478890"/>
                    <a:pt x="245" y="414901"/>
                    <a:pt x="0" y="335576"/>
                  </a:cubicBezTo>
                  <a:cubicBezTo>
                    <a:pt x="-49" y="312744"/>
                    <a:pt x="5201" y="291137"/>
                    <a:pt x="14622" y="271930"/>
                  </a:cubicBezTo>
                  <a:lnTo>
                    <a:pt x="104908" y="79768"/>
                  </a:lnTo>
                  <a:cubicBezTo>
                    <a:pt x="109030" y="70948"/>
                    <a:pt x="112907" y="62031"/>
                    <a:pt x="116832" y="53114"/>
                  </a:cubicBezTo>
                  <a:cubicBezTo>
                    <a:pt x="130620" y="22050"/>
                    <a:pt x="161681" y="296"/>
                    <a:pt x="197893" y="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25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D6CBA7-4261-4C93-8102-D75452A72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25.2✪</a:t>
            </a:r>
            <a:r>
              <a:rPr lang="zh-CN" altLang="en-US" dirty="0">
                <a:ea typeface="+mn-ea"/>
                <a:cs typeface="+mn-ea"/>
              </a:rPr>
              <a:t>柱状图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A445AD4-EF46-48D0-93E1-B42889BE8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707036"/>
              </p:ext>
            </p:extLst>
          </p:nvPr>
        </p:nvGraphicFramePr>
        <p:xfrm>
          <a:off x="660400" y="2928395"/>
          <a:ext cx="10858499" cy="32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88A2F2-DB1F-402E-B68C-AB2F8F20CC6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71025-C639-4FED-8EF6-86674E8875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5B2B21-283D-4021-BF47-19CD5AC741A0}"/>
              </a:ext>
            </a:extLst>
          </p:cNvPr>
          <p:cNvSpPr/>
          <p:nvPr/>
        </p:nvSpPr>
        <p:spPr>
          <a:xfrm>
            <a:off x="4297680" y="1569044"/>
            <a:ext cx="3596640" cy="2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65B20A-374B-4381-BAD6-0462B899C161}"/>
              </a:ext>
            </a:extLst>
          </p:cNvPr>
          <p:cNvSpPr txBox="1"/>
          <p:nvPr/>
        </p:nvSpPr>
        <p:spPr>
          <a:xfrm>
            <a:off x="2819400" y="1325786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AE513F-8B26-44DF-807C-012D99DD0E59}"/>
              </a:ext>
            </a:extLst>
          </p:cNvPr>
          <p:cNvSpPr txBox="1"/>
          <p:nvPr/>
        </p:nvSpPr>
        <p:spPr>
          <a:xfrm>
            <a:off x="660400" y="1987669"/>
            <a:ext cx="108712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主题和样式也有助于文档保持协调。当您单击设计并选择新的主题时，图片、图表或 </a:t>
            </a:r>
            <a:r>
              <a:rPr lang="en-US" altLang="zh-CN" dirty="0">
                <a:ea typeface="+mn-ea"/>
                <a:cs typeface="+mn-ea"/>
              </a:rPr>
              <a:t>SmartArt </a:t>
            </a:r>
            <a:r>
              <a:rPr lang="zh-CN" altLang="en-US" dirty="0">
                <a:ea typeface="+mn-ea"/>
                <a:cs typeface="+mn-ea"/>
              </a:rPr>
              <a:t>图形将会更改以匹配新的主题。当应用样式时，您的标题会进行更改以匹配新的主题</a:t>
            </a:r>
          </a:p>
        </p:txBody>
      </p:sp>
    </p:spTree>
    <p:extLst>
      <p:ext uri="{BB962C8B-B14F-4D97-AF65-F5344CB8AC3E}">
        <p14:creationId xmlns:p14="http://schemas.microsoft.com/office/powerpoint/2010/main" val="1195847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BAB6261-A7E4-4149-92AD-1D8B1D82DC03}"/>
              </a:ext>
            </a:extLst>
          </p:cNvPr>
          <p:cNvSpPr/>
          <p:nvPr/>
        </p:nvSpPr>
        <p:spPr>
          <a:xfrm>
            <a:off x="8658142" y="474474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8D0368-BD8E-4C1C-A94E-97B4E18D45E9}"/>
              </a:ext>
            </a:extLst>
          </p:cNvPr>
          <p:cNvSpPr/>
          <p:nvPr/>
        </p:nvSpPr>
        <p:spPr>
          <a:xfrm>
            <a:off x="981368" y="474474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0EACC9-744F-4CD0-9E7A-AFBE70A9C154}"/>
              </a:ext>
            </a:extLst>
          </p:cNvPr>
          <p:cNvSpPr/>
          <p:nvPr/>
        </p:nvSpPr>
        <p:spPr>
          <a:xfrm>
            <a:off x="4826105" y="474474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26✪</a:t>
            </a:r>
            <a:r>
              <a:rPr lang="zh-CN" altLang="en-US" dirty="0">
                <a:ea typeface="+mn-ea"/>
                <a:cs typeface="+mn-ea"/>
              </a:rPr>
              <a:t>饼图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1A7B878-9AC3-4C5D-8769-F1AAAE1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130874"/>
              </p:ext>
            </p:extLst>
          </p:nvPr>
        </p:nvGraphicFramePr>
        <p:xfrm>
          <a:off x="3886648" y="1423947"/>
          <a:ext cx="4418704" cy="2945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BE5B850-E926-4404-B630-8571A64CF6F5}"/>
              </a:ext>
            </a:extLst>
          </p:cNvPr>
          <p:cNvSpPr txBox="1"/>
          <p:nvPr/>
        </p:nvSpPr>
        <p:spPr>
          <a:xfrm>
            <a:off x="794996" y="4536452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3DFCBA-6F4F-49CC-98B3-F12C1FD6A450}"/>
              </a:ext>
            </a:extLst>
          </p:cNvPr>
          <p:cNvSpPr txBox="1"/>
          <p:nvPr/>
        </p:nvSpPr>
        <p:spPr>
          <a:xfrm>
            <a:off x="660400" y="4991782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7F98A-0A82-400C-808C-C912E8A40FF3}"/>
              </a:ext>
            </a:extLst>
          </p:cNvPr>
          <p:cNvSpPr txBox="1"/>
          <p:nvPr/>
        </p:nvSpPr>
        <p:spPr>
          <a:xfrm>
            <a:off x="8465656" y="4536452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B8BC22-DE6B-4459-BBB7-0A01A99DE455}"/>
              </a:ext>
            </a:extLst>
          </p:cNvPr>
          <p:cNvSpPr txBox="1"/>
          <p:nvPr/>
        </p:nvSpPr>
        <p:spPr>
          <a:xfrm>
            <a:off x="8337174" y="4991782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D6F909-C0F4-4BC5-A318-019E2CFD71E2}"/>
              </a:ext>
            </a:extLst>
          </p:cNvPr>
          <p:cNvSpPr txBox="1"/>
          <p:nvPr/>
        </p:nvSpPr>
        <p:spPr>
          <a:xfrm>
            <a:off x="4647752" y="4536452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ED005E-328D-406B-BF86-1AB74EDE8963}"/>
              </a:ext>
            </a:extLst>
          </p:cNvPr>
          <p:cNvSpPr txBox="1"/>
          <p:nvPr/>
        </p:nvSpPr>
        <p:spPr>
          <a:xfrm>
            <a:off x="4519270" y="4991782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80ACFC9D-B4D3-4B33-8514-5DF5FB5DC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341201"/>
              </p:ext>
            </p:extLst>
          </p:nvPr>
        </p:nvGraphicFramePr>
        <p:xfrm>
          <a:off x="41911" y="1451557"/>
          <a:ext cx="4418704" cy="2945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34F718C9-0738-4F7F-B53A-3119C000F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596320"/>
              </p:ext>
            </p:extLst>
          </p:nvPr>
        </p:nvGraphicFramePr>
        <p:xfrm>
          <a:off x="7718685" y="1423947"/>
          <a:ext cx="4418704" cy="2945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6027C13F-5649-419F-9C57-D80A32FDDC65}"/>
              </a:ext>
            </a:extLst>
          </p:cNvPr>
          <p:cNvSpPr txBox="1"/>
          <p:nvPr/>
        </p:nvSpPr>
        <p:spPr>
          <a:xfrm>
            <a:off x="1532855" y="3142485"/>
            <a:ext cx="143681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pc="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+mn-ea"/>
                <a:cs typeface="+mn-ea"/>
              </a:rPr>
              <a:t>百分比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9194F0-1C42-44B3-9C9C-B968E607EF43}"/>
              </a:ext>
            </a:extLst>
          </p:cNvPr>
          <p:cNvGrpSpPr/>
          <p:nvPr/>
        </p:nvGrpSpPr>
        <p:grpSpPr>
          <a:xfrm>
            <a:off x="1341877" y="2007093"/>
            <a:ext cx="1818773" cy="1275221"/>
            <a:chOff x="1226402" y="1958325"/>
            <a:chExt cx="1818773" cy="127522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43DC68E-3E1B-4F58-BCB0-B4324B297708}"/>
                </a:ext>
              </a:extLst>
            </p:cNvPr>
            <p:cNvSpPr txBox="1"/>
            <p:nvPr/>
          </p:nvSpPr>
          <p:spPr>
            <a:xfrm>
              <a:off x="1226402" y="1958325"/>
              <a:ext cx="1635760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66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30</a:t>
              </a:r>
              <a:endParaRPr lang="zh-CN" altLang="en-US" sz="66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788CA-0059-41A2-8064-426EAC4C6A94}"/>
                </a:ext>
              </a:extLst>
            </p:cNvPr>
            <p:cNvSpPr txBox="1"/>
            <p:nvPr/>
          </p:nvSpPr>
          <p:spPr>
            <a:xfrm>
              <a:off x="2436336" y="2428398"/>
              <a:ext cx="608839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32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FD65F96F-A8CD-4526-93D3-BF9B6A1D9A39}"/>
              </a:ext>
            </a:extLst>
          </p:cNvPr>
          <p:cNvSpPr txBox="1"/>
          <p:nvPr/>
        </p:nvSpPr>
        <p:spPr>
          <a:xfrm>
            <a:off x="5377592" y="3142485"/>
            <a:ext cx="143681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pc="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+mn-ea"/>
                <a:cs typeface="+mn-ea"/>
              </a:rPr>
              <a:t>百分比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355363C-7C85-4AB7-920F-C7E41EB4702E}"/>
              </a:ext>
            </a:extLst>
          </p:cNvPr>
          <p:cNvGrpSpPr/>
          <p:nvPr/>
        </p:nvGrpSpPr>
        <p:grpSpPr>
          <a:xfrm>
            <a:off x="5186613" y="2007093"/>
            <a:ext cx="1818773" cy="1275221"/>
            <a:chOff x="1226402" y="1958325"/>
            <a:chExt cx="1818773" cy="127522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CCCA8C4-66D0-447D-A496-E34BF190754F}"/>
                </a:ext>
              </a:extLst>
            </p:cNvPr>
            <p:cNvSpPr txBox="1"/>
            <p:nvPr/>
          </p:nvSpPr>
          <p:spPr>
            <a:xfrm>
              <a:off x="1226402" y="1958325"/>
              <a:ext cx="1635760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66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80</a:t>
              </a:r>
              <a:endParaRPr lang="zh-CN" altLang="en-US" sz="66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F0D6C48-D28C-465C-863B-575A0063815A}"/>
                </a:ext>
              </a:extLst>
            </p:cNvPr>
            <p:cNvSpPr txBox="1"/>
            <p:nvPr/>
          </p:nvSpPr>
          <p:spPr>
            <a:xfrm>
              <a:off x="2436336" y="2428398"/>
              <a:ext cx="608839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32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1839EC0-B385-4C68-9706-4D23996E78AE}"/>
              </a:ext>
            </a:extLst>
          </p:cNvPr>
          <p:cNvSpPr txBox="1"/>
          <p:nvPr/>
        </p:nvSpPr>
        <p:spPr>
          <a:xfrm>
            <a:off x="9209629" y="3150670"/>
            <a:ext cx="143681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pc="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+mn-ea"/>
                <a:cs typeface="+mn-ea"/>
              </a:rPr>
              <a:t>百分比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6E8EBAC-984D-4EE3-B007-698D105A10F1}"/>
              </a:ext>
            </a:extLst>
          </p:cNvPr>
          <p:cNvGrpSpPr/>
          <p:nvPr/>
        </p:nvGrpSpPr>
        <p:grpSpPr>
          <a:xfrm>
            <a:off x="9025000" y="2007093"/>
            <a:ext cx="1818773" cy="1275221"/>
            <a:chOff x="1226402" y="1958325"/>
            <a:chExt cx="1818773" cy="1275221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C9DBA02-106E-488C-8D81-AA0A74EEFCD6}"/>
                </a:ext>
              </a:extLst>
            </p:cNvPr>
            <p:cNvSpPr txBox="1"/>
            <p:nvPr/>
          </p:nvSpPr>
          <p:spPr>
            <a:xfrm>
              <a:off x="1226402" y="1958325"/>
              <a:ext cx="1635760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66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50</a:t>
              </a:r>
              <a:endParaRPr lang="zh-CN" altLang="en-US" sz="66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1E91FC2-7088-41E1-9846-B7B6B96245BA}"/>
                </a:ext>
              </a:extLst>
            </p:cNvPr>
            <p:cNvSpPr txBox="1"/>
            <p:nvPr/>
          </p:nvSpPr>
          <p:spPr>
            <a:xfrm>
              <a:off x="2436336" y="2428398"/>
              <a:ext cx="608839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32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D409BB-6144-47EC-9392-C7854DE9AA4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EC9D80-39A8-4130-9F28-58D4471EDC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320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27✪</a:t>
            </a:r>
            <a:r>
              <a:rPr lang="zh-CN" altLang="en-US" dirty="0">
                <a:ea typeface="+mn-ea"/>
                <a:cs typeface="+mn-ea"/>
              </a:rPr>
              <a:t>饼图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78285193-AABB-445D-A577-D0ECC4F6C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7016497"/>
              </p:ext>
            </p:extLst>
          </p:nvPr>
        </p:nvGraphicFramePr>
        <p:xfrm>
          <a:off x="1272244" y="2198807"/>
          <a:ext cx="4212384" cy="2808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A4794F2-7103-495F-9DC4-A49F95CC3533}"/>
              </a:ext>
            </a:extLst>
          </p:cNvPr>
          <p:cNvSpPr/>
          <p:nvPr/>
        </p:nvSpPr>
        <p:spPr>
          <a:xfrm>
            <a:off x="2108541" y="1729850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996C21-79D3-4A17-855B-E221CEA48F64}"/>
              </a:ext>
            </a:extLst>
          </p:cNvPr>
          <p:cNvSpPr txBox="1"/>
          <p:nvPr/>
        </p:nvSpPr>
        <p:spPr>
          <a:xfrm>
            <a:off x="1922169" y="1521558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A5A1F-00B4-4AEB-9822-CF3AC5243B0D}"/>
              </a:ext>
            </a:extLst>
          </p:cNvPr>
          <p:cNvSpPr txBox="1"/>
          <p:nvPr/>
        </p:nvSpPr>
        <p:spPr>
          <a:xfrm>
            <a:off x="1793687" y="498352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C8A54E-F40C-4FAC-9BA8-03C8479C84C9}"/>
              </a:ext>
            </a:extLst>
          </p:cNvPr>
          <p:cNvSpPr txBox="1"/>
          <p:nvPr/>
        </p:nvSpPr>
        <p:spPr>
          <a:xfrm>
            <a:off x="7216587" y="498352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ED8604-1EC0-41AC-AEAB-3EA251C23FE3}"/>
              </a:ext>
            </a:extLst>
          </p:cNvPr>
          <p:cNvSpPr/>
          <p:nvPr/>
        </p:nvSpPr>
        <p:spPr>
          <a:xfrm>
            <a:off x="7531441" y="1729850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03B2DE-AD90-45F9-B254-ECEA48310E40}"/>
              </a:ext>
            </a:extLst>
          </p:cNvPr>
          <p:cNvSpPr txBox="1"/>
          <p:nvPr/>
        </p:nvSpPr>
        <p:spPr>
          <a:xfrm>
            <a:off x="7345069" y="1521558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69ED92DB-8123-4270-9E11-11DB65ED42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803179"/>
              </p:ext>
            </p:extLst>
          </p:nvPr>
        </p:nvGraphicFramePr>
        <p:xfrm>
          <a:off x="6695144" y="2198807"/>
          <a:ext cx="4212384" cy="2808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5C3C44-C08D-4177-90CF-A602DBE137A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0F4F91-CAD4-4721-8ADF-5632085DF7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073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28✪</a:t>
            </a:r>
            <a:r>
              <a:rPr lang="zh-CN" altLang="en-US" dirty="0">
                <a:ea typeface="+mn-ea"/>
                <a:cs typeface="+mn-ea"/>
              </a:rPr>
              <a:t>环形图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C32422-A9F2-48E5-9047-49BB9BBD3A23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53617" y="2419458"/>
            <a:ext cx="2533662" cy="253365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4DC699B1-A104-42B8-A1A3-17CD439DDFB3}"/>
              </a:ext>
            </a:extLst>
          </p:cNvPr>
          <p:cNvGrpSpPr/>
          <p:nvPr/>
        </p:nvGrpSpPr>
        <p:grpSpPr>
          <a:xfrm>
            <a:off x="660400" y="1421882"/>
            <a:ext cx="1332403" cy="1060227"/>
            <a:chOff x="660400" y="1396585"/>
            <a:chExt cx="1332403" cy="106022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28398F4-D858-49D1-8258-5111C33C2693}"/>
                </a:ext>
              </a:extLst>
            </p:cNvPr>
            <p:cNvSpPr txBox="1"/>
            <p:nvPr/>
          </p:nvSpPr>
          <p:spPr>
            <a:xfrm>
              <a:off x="660400" y="1396585"/>
              <a:ext cx="1010409" cy="106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5400" dirty="0">
                  <a:solidFill>
                    <a:schemeClr val="accent2"/>
                  </a:solidFill>
                  <a:latin typeface="+mj-lt"/>
                  <a:ea typeface="+mn-ea"/>
                  <a:cs typeface="+mn-ea"/>
                </a:rPr>
                <a:t>70</a:t>
              </a:r>
              <a:endParaRPr lang="zh-CN" altLang="en-US" sz="5400" dirty="0">
                <a:solidFill>
                  <a:schemeClr val="accent2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EBCD0BF-47C3-4024-8497-5D6FF376A68E}"/>
                </a:ext>
              </a:extLst>
            </p:cNvPr>
            <p:cNvSpPr txBox="1"/>
            <p:nvPr/>
          </p:nvSpPr>
          <p:spPr>
            <a:xfrm>
              <a:off x="1383964" y="1847076"/>
              <a:ext cx="60883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2400" dirty="0">
                  <a:solidFill>
                    <a:schemeClr val="accent2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2400" dirty="0">
                <a:solidFill>
                  <a:schemeClr val="accent2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851A380-E83A-484E-9496-F53E5929E664}"/>
              </a:ext>
            </a:extLst>
          </p:cNvPr>
          <p:cNvSpPr txBox="1"/>
          <p:nvPr/>
        </p:nvSpPr>
        <p:spPr>
          <a:xfrm>
            <a:off x="2026930" y="155188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2F03EB-F916-4A60-ACD7-35F65AEF054D}"/>
              </a:ext>
            </a:extLst>
          </p:cNvPr>
          <p:cNvSpPr txBox="1"/>
          <p:nvPr/>
        </p:nvSpPr>
        <p:spPr>
          <a:xfrm>
            <a:off x="2026930" y="1951996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当您单击并选择新的主题时，图片将会更改以匹配新的主题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7EA874A-C2F8-42CB-BC50-3D9937DB20D6}"/>
              </a:ext>
            </a:extLst>
          </p:cNvPr>
          <p:cNvGrpSpPr/>
          <p:nvPr/>
        </p:nvGrpSpPr>
        <p:grpSpPr>
          <a:xfrm>
            <a:off x="660400" y="4826529"/>
            <a:ext cx="1332403" cy="1060227"/>
            <a:chOff x="660400" y="1396585"/>
            <a:chExt cx="1332403" cy="106022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D432D85-AD58-41C4-A8DC-E872ED277166}"/>
                </a:ext>
              </a:extLst>
            </p:cNvPr>
            <p:cNvSpPr txBox="1"/>
            <p:nvPr/>
          </p:nvSpPr>
          <p:spPr>
            <a:xfrm>
              <a:off x="660400" y="1396585"/>
              <a:ext cx="1010409" cy="106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5400" dirty="0">
                  <a:solidFill>
                    <a:schemeClr val="accent5"/>
                  </a:solidFill>
                  <a:latin typeface="+mj-lt"/>
                  <a:ea typeface="+mn-ea"/>
                  <a:cs typeface="+mn-ea"/>
                </a:rPr>
                <a:t>40</a:t>
              </a:r>
              <a:endParaRPr lang="zh-CN" altLang="en-US" sz="5400" dirty="0">
                <a:solidFill>
                  <a:schemeClr val="accent5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5106778-15C1-4577-90B1-CD6B7C17BB86}"/>
                </a:ext>
              </a:extLst>
            </p:cNvPr>
            <p:cNvSpPr txBox="1"/>
            <p:nvPr/>
          </p:nvSpPr>
          <p:spPr>
            <a:xfrm>
              <a:off x="1383964" y="1847076"/>
              <a:ext cx="60883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2400" dirty="0">
                  <a:solidFill>
                    <a:schemeClr val="accent5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2400" dirty="0">
                <a:solidFill>
                  <a:schemeClr val="accent5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F3EEB1AA-9323-4021-9E38-6A26D1EA5D79}"/>
              </a:ext>
            </a:extLst>
          </p:cNvPr>
          <p:cNvSpPr txBox="1"/>
          <p:nvPr/>
        </p:nvSpPr>
        <p:spPr>
          <a:xfrm>
            <a:off x="2026930" y="495653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7B6A3B7-C160-4937-95A6-B8736BE49E41}"/>
              </a:ext>
            </a:extLst>
          </p:cNvPr>
          <p:cNvSpPr txBox="1"/>
          <p:nvPr/>
        </p:nvSpPr>
        <p:spPr>
          <a:xfrm>
            <a:off x="2026930" y="5356643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当您单击并选择新的主题时，图片将会更改以匹配新的主题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CE115B4-C630-4CE3-8279-B1622BD7CD54}"/>
              </a:ext>
            </a:extLst>
          </p:cNvPr>
          <p:cNvGrpSpPr/>
          <p:nvPr/>
        </p:nvGrpSpPr>
        <p:grpSpPr>
          <a:xfrm>
            <a:off x="660400" y="3124205"/>
            <a:ext cx="1332403" cy="1060227"/>
            <a:chOff x="660400" y="1396585"/>
            <a:chExt cx="1332403" cy="1060227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52D4ACB-7DF3-4020-85D7-3B212D891842}"/>
                </a:ext>
              </a:extLst>
            </p:cNvPr>
            <p:cNvSpPr txBox="1"/>
            <p:nvPr/>
          </p:nvSpPr>
          <p:spPr>
            <a:xfrm>
              <a:off x="660400" y="1396585"/>
              <a:ext cx="1010409" cy="106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54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60</a:t>
              </a:r>
              <a:endParaRPr lang="zh-CN" altLang="en-US" sz="54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F0AEE97-79A9-4F0D-BEE9-15F5A5069993}"/>
                </a:ext>
              </a:extLst>
            </p:cNvPr>
            <p:cNvSpPr txBox="1"/>
            <p:nvPr/>
          </p:nvSpPr>
          <p:spPr>
            <a:xfrm>
              <a:off x="1383964" y="1847076"/>
              <a:ext cx="60883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24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24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F2550B71-C624-409E-9514-6C0788C7A92E}"/>
              </a:ext>
            </a:extLst>
          </p:cNvPr>
          <p:cNvSpPr txBox="1"/>
          <p:nvPr/>
        </p:nvSpPr>
        <p:spPr>
          <a:xfrm>
            <a:off x="2026930" y="325230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620C75D-D7E8-4D2D-BA2F-EB93A0DDE82E}"/>
              </a:ext>
            </a:extLst>
          </p:cNvPr>
          <p:cNvSpPr txBox="1"/>
          <p:nvPr/>
        </p:nvSpPr>
        <p:spPr>
          <a:xfrm>
            <a:off x="2026930" y="3652419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当您单击并选择新的主题时，图片将会更改以匹配新的主题</a:t>
            </a:r>
          </a:p>
        </p:txBody>
      </p:sp>
      <p:graphicFrame>
        <p:nvGraphicFramePr>
          <p:cNvPr id="88" name="图表 87">
            <a:extLst>
              <a:ext uri="{FF2B5EF4-FFF2-40B4-BE49-F238E27FC236}">
                <a16:creationId xmlns:a16="http://schemas.microsoft.com/office/drawing/2014/main" id="{C7150489-10CE-407F-99B5-49F9D9B9C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958628"/>
              </p:ext>
            </p:extLst>
          </p:nvPr>
        </p:nvGraphicFramePr>
        <p:xfrm>
          <a:off x="5461100" y="1513388"/>
          <a:ext cx="6518698" cy="4345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6" name="组合 75">
            <a:extLst>
              <a:ext uri="{FF2B5EF4-FFF2-40B4-BE49-F238E27FC236}">
                <a16:creationId xmlns:a16="http://schemas.microsoft.com/office/drawing/2014/main" id="{E0EE646A-9593-420E-B9DF-050EEEB200A5}"/>
              </a:ext>
            </a:extLst>
          </p:cNvPr>
          <p:cNvGrpSpPr/>
          <p:nvPr/>
        </p:nvGrpSpPr>
        <p:grpSpPr>
          <a:xfrm>
            <a:off x="5564777" y="1524902"/>
            <a:ext cx="3266803" cy="540000"/>
            <a:chOff x="5564777" y="1524902"/>
            <a:chExt cx="3266803" cy="540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4709B4C-A806-4A2F-9650-DBBDABBBBEC5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>
              <a:off x="5564777" y="1794902"/>
              <a:ext cx="326680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F37679D-7A42-4C07-9D8B-CCBE410533D2}"/>
                </a:ext>
              </a:extLst>
            </p:cNvPr>
            <p:cNvSpPr/>
            <p:nvPr/>
          </p:nvSpPr>
          <p:spPr>
            <a:xfrm rot="5400000" flipV="1">
              <a:off x="5330777" y="1758902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9B177815-97FB-437C-88E8-2EBA51C88487}"/>
              </a:ext>
            </a:extLst>
          </p:cNvPr>
          <p:cNvCxnSpPr>
            <a:cxnSpLocks/>
            <a:stCxn id="79" idx="0"/>
          </p:cNvCxnSpPr>
          <p:nvPr/>
        </p:nvCxnSpPr>
        <p:spPr>
          <a:xfrm>
            <a:off x="5564777" y="3698088"/>
            <a:ext cx="65082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EF45D5C-395E-4BA7-A6F1-C8188EB3F699}"/>
              </a:ext>
            </a:extLst>
          </p:cNvPr>
          <p:cNvSpPr/>
          <p:nvPr/>
        </p:nvSpPr>
        <p:spPr>
          <a:xfrm rot="5400000" flipV="1">
            <a:off x="5330777" y="3662088"/>
            <a:ext cx="540000" cy="72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652E9EC5-0534-4D1B-8087-5C86BAFF5E9F}"/>
              </a:ext>
            </a:extLst>
          </p:cNvPr>
          <p:cNvCxnSpPr>
            <a:cxnSpLocks/>
            <a:stCxn id="82" idx="0"/>
          </p:cNvCxnSpPr>
          <p:nvPr/>
        </p:nvCxnSpPr>
        <p:spPr>
          <a:xfrm>
            <a:off x="5564777" y="5545316"/>
            <a:ext cx="88232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9121F6F8-9E77-441D-84A8-A7ECFAB90441}"/>
              </a:ext>
            </a:extLst>
          </p:cNvPr>
          <p:cNvSpPr/>
          <p:nvPr/>
        </p:nvSpPr>
        <p:spPr>
          <a:xfrm rot="5400000" flipV="1">
            <a:off x="5330777" y="5509316"/>
            <a:ext cx="540000" cy="72000"/>
          </a:xfrm>
          <a:prstGeom prst="rect">
            <a:avLst/>
          </a:prstGeom>
          <a:solidFill>
            <a:schemeClr val="accent5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6A8E44F-F907-406D-A83B-BB028B8C100E}"/>
              </a:ext>
            </a:extLst>
          </p:cNvPr>
          <p:cNvCxnSpPr>
            <a:cxnSpLocks/>
          </p:cNvCxnSpPr>
          <p:nvPr/>
        </p:nvCxnSpPr>
        <p:spPr>
          <a:xfrm>
            <a:off x="6447099" y="2268343"/>
            <a:ext cx="0" cy="329113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16B1B16-86A6-4135-BB59-0F9BB909069C}"/>
              </a:ext>
            </a:extLst>
          </p:cNvPr>
          <p:cNvCxnSpPr>
            <a:cxnSpLocks/>
          </p:cNvCxnSpPr>
          <p:nvPr/>
        </p:nvCxnSpPr>
        <p:spPr>
          <a:xfrm flipH="1">
            <a:off x="6447099" y="2268343"/>
            <a:ext cx="234025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D88B7FB-64BC-425B-95AA-06E8B9B2632C}"/>
              </a:ext>
            </a:extLst>
          </p:cNvPr>
          <p:cNvCxnSpPr>
            <a:cxnSpLocks/>
          </p:cNvCxnSpPr>
          <p:nvPr/>
        </p:nvCxnSpPr>
        <p:spPr>
          <a:xfrm flipH="1">
            <a:off x="6215605" y="2032005"/>
            <a:ext cx="2571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30C80070-10EA-4AAC-930A-C0CDF8FED1F8}"/>
              </a:ext>
            </a:extLst>
          </p:cNvPr>
          <p:cNvCxnSpPr>
            <a:cxnSpLocks/>
          </p:cNvCxnSpPr>
          <p:nvPr/>
        </p:nvCxnSpPr>
        <p:spPr>
          <a:xfrm>
            <a:off x="6215605" y="2032005"/>
            <a:ext cx="0" cy="166608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215404-B51C-4531-B8CF-68CDA32DE6E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FC5738-5BC2-4980-A291-8B3B1AB051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33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0AF812-84AF-419E-A7E2-AEBE1DF4A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29✪</a:t>
            </a:r>
            <a:r>
              <a:rPr lang="zh-CN" altLang="en-US" dirty="0">
                <a:ea typeface="+mn-ea"/>
                <a:cs typeface="+mn-ea"/>
              </a:rPr>
              <a:t>折</a:t>
            </a:r>
            <a:r>
              <a:rPr lang="en-US" altLang="zh-CN" dirty="0">
                <a:ea typeface="+mn-ea"/>
                <a:cs typeface="+mn-ea"/>
              </a:rPr>
              <a:t>/</a:t>
            </a:r>
            <a:r>
              <a:rPr lang="zh-CN" altLang="en-US" dirty="0">
                <a:ea typeface="+mn-ea"/>
                <a:cs typeface="+mn-ea"/>
              </a:rPr>
              <a:t>曲线图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0EBE4C0-1499-4D1C-8B96-71157A875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866651"/>
              </p:ext>
            </p:extLst>
          </p:nvPr>
        </p:nvGraphicFramePr>
        <p:xfrm>
          <a:off x="660400" y="1513840"/>
          <a:ext cx="6240272" cy="4624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9E9333DA-A069-4B3C-99BD-1ED2FE362921}"/>
              </a:ext>
            </a:extLst>
          </p:cNvPr>
          <p:cNvSpPr/>
          <p:nvPr/>
        </p:nvSpPr>
        <p:spPr>
          <a:xfrm>
            <a:off x="7439660" y="2063115"/>
            <a:ext cx="2539790" cy="230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CED9B8-B09A-4FE0-81BF-4D6CD52E2E9B}"/>
              </a:ext>
            </a:extLst>
          </p:cNvPr>
          <p:cNvSpPr txBox="1"/>
          <p:nvPr/>
        </p:nvSpPr>
        <p:spPr>
          <a:xfrm>
            <a:off x="7426960" y="185681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ACCC7B-9055-48EB-8B04-571B65120969}"/>
              </a:ext>
            </a:extLst>
          </p:cNvPr>
          <p:cNvSpPr txBox="1"/>
          <p:nvPr/>
        </p:nvSpPr>
        <p:spPr>
          <a:xfrm>
            <a:off x="7426960" y="2256923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B46654A-E818-4D21-A6BF-7F7E5F5326D1}"/>
              </a:ext>
            </a:extLst>
          </p:cNvPr>
          <p:cNvSpPr/>
          <p:nvPr/>
        </p:nvSpPr>
        <p:spPr>
          <a:xfrm>
            <a:off x="7439660" y="4440555"/>
            <a:ext cx="2539790" cy="230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8B636E-F9A0-4644-A328-A311A822C5D6}"/>
              </a:ext>
            </a:extLst>
          </p:cNvPr>
          <p:cNvSpPr txBox="1"/>
          <p:nvPr/>
        </p:nvSpPr>
        <p:spPr>
          <a:xfrm>
            <a:off x="7426960" y="423425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</a:rPr>
              <a:t>请输入你的小标题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331759-E685-4E21-BC2D-2DA13D4587DB}"/>
              </a:ext>
            </a:extLst>
          </p:cNvPr>
          <p:cNvSpPr txBox="1"/>
          <p:nvPr/>
        </p:nvSpPr>
        <p:spPr>
          <a:xfrm>
            <a:off x="7426960" y="4634363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当您单击设计并选择新的主题时，图片、图表或图形将会更改以匹配新的主题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DD622A9-97D0-4498-9AC6-3605DBD0592D}"/>
              </a:ext>
            </a:extLst>
          </p:cNvPr>
          <p:cNvCxnSpPr>
            <a:cxnSpLocks/>
          </p:cNvCxnSpPr>
          <p:nvPr/>
        </p:nvCxnSpPr>
        <p:spPr>
          <a:xfrm>
            <a:off x="7426960" y="3632200"/>
            <a:ext cx="40919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06B9C6-9380-4B1B-95E5-8748FD811F9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B7DBB-91A7-4041-B3BF-6780ABCBEF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226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1FC834-D1C5-43B8-9248-94DB2B9BF39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30✪</a:t>
            </a:r>
            <a:r>
              <a:rPr lang="zh-CN" altLang="en-US" dirty="0"/>
              <a:t>表格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请输入你的副标题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8AA04F6-C5FB-4109-9D50-7DF4C9870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716689"/>
              </p:ext>
            </p:extLst>
          </p:nvPr>
        </p:nvGraphicFramePr>
        <p:xfrm>
          <a:off x="673100" y="2766350"/>
          <a:ext cx="10845800" cy="336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924">
                  <a:extLst>
                    <a:ext uri="{9D8B030D-6E8A-4147-A177-3AD203B41FA5}">
                      <a16:colId xmlns:a16="http://schemas.microsoft.com/office/drawing/2014/main" val="60364049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022790474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99917781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500498991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407460840"/>
                    </a:ext>
                  </a:extLst>
                </a:gridCol>
              </a:tblGrid>
              <a:tr h="5566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实验对象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466083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对象 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756302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 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545614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不合格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不合格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不合格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59139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 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70056"/>
                  </a:ext>
                </a:extLst>
              </a:tr>
            </a:tbl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D05B44-3926-43C2-A71F-DEDE605DA2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3A0573-6EED-4144-913F-BB4B05C18D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217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12F2FFD-6DAB-4474-AB0A-C75852335FB8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C9C6B7-EB31-43D4-AEF3-F10619776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31✪</a:t>
            </a:r>
            <a:r>
              <a:rPr lang="zh-CN" altLang="en-US" dirty="0"/>
              <a:t>甘特图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BA14F7-922C-47D4-A4F4-057FC29B2D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请输入你的主标题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8B2870-4DEF-40FC-A4AB-10B0BCD5C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请输入你的副标题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4506C6-3469-406C-A2E0-B6287A26D2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2D4CECC2-EA8D-46AE-B940-081AB7FDF0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F26FD54-5981-4D49-B8FC-C5E362E79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79165"/>
              </p:ext>
            </p:extLst>
          </p:nvPr>
        </p:nvGraphicFramePr>
        <p:xfrm>
          <a:off x="673100" y="2766349"/>
          <a:ext cx="10845800" cy="336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924">
                  <a:extLst>
                    <a:ext uri="{9D8B030D-6E8A-4147-A177-3AD203B41FA5}">
                      <a16:colId xmlns:a16="http://schemas.microsoft.com/office/drawing/2014/main" val="60364049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022790474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99917781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500498991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407460840"/>
                    </a:ext>
                  </a:extLst>
                </a:gridCol>
              </a:tblGrid>
              <a:tr h="5566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行程内容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466083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活动行程 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56302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活动行程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545614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活动行程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359139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活动行程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770056"/>
                  </a:ext>
                </a:extLst>
              </a:tr>
            </a:tbl>
          </a:graphicData>
        </a:graphic>
      </p:graphicFrame>
      <p:sp>
        <p:nvSpPr>
          <p:cNvPr id="8" name="矩形: 圆角 7">
            <a:extLst>
              <a:ext uri="{FF2B5EF4-FFF2-40B4-BE49-F238E27FC236}">
                <a16:creationId xmlns:a16="http://schemas.microsoft.com/office/drawing/2014/main" id="{97D0B13B-B9E0-4D20-BA12-C7FCE6A1ED0B}"/>
              </a:ext>
            </a:extLst>
          </p:cNvPr>
          <p:cNvSpPr/>
          <p:nvPr/>
        </p:nvSpPr>
        <p:spPr>
          <a:xfrm>
            <a:off x="3376130" y="3477768"/>
            <a:ext cx="2191824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02C0824-2FAA-446A-AFF3-77D740D6658E}"/>
              </a:ext>
            </a:extLst>
          </p:cNvPr>
          <p:cNvSpPr/>
          <p:nvPr/>
        </p:nvSpPr>
        <p:spPr>
          <a:xfrm>
            <a:off x="5366557" y="4189187"/>
            <a:ext cx="1004098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2E9B5FD-E50A-41F2-BB3E-60167A7CC57A}"/>
              </a:ext>
            </a:extLst>
          </p:cNvPr>
          <p:cNvSpPr/>
          <p:nvPr/>
        </p:nvSpPr>
        <p:spPr>
          <a:xfrm>
            <a:off x="6095999" y="4900606"/>
            <a:ext cx="3540369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C1FB28-F8AD-4D6F-94A0-6AB4E294CA4D}"/>
              </a:ext>
            </a:extLst>
          </p:cNvPr>
          <p:cNvSpPr/>
          <p:nvPr/>
        </p:nvSpPr>
        <p:spPr>
          <a:xfrm>
            <a:off x="9475480" y="5612025"/>
            <a:ext cx="1738480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953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参考文献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53616C-FAE8-48CF-AF77-95D7660B3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>
                <a:solidFill>
                  <a:prstClr val="white">
                    <a:lumMod val="75000"/>
                  </a:prstClr>
                </a:solidFill>
                <a:cs typeface="+mn-ea"/>
              </a:rPr>
              <a:t>Relevant Reference</a:t>
            </a:r>
            <a:endParaRPr lang="en-US" altLang="zh-CN" sz="10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AD305-64C4-4669-8ACE-2E165C5E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04797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004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87D40A7-0777-4476-A14D-86544C527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A56575-F072-49D2-A3F8-5CDC23BF883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05A0F8-BA2D-4495-9057-6E55D72C92D0}"/>
              </a:ext>
            </a:extLst>
          </p:cNvPr>
          <p:cNvSpPr txBox="1"/>
          <p:nvPr/>
        </p:nvSpPr>
        <p:spPr>
          <a:xfrm>
            <a:off x="660400" y="1561923"/>
            <a:ext cx="100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1</a:t>
            </a:r>
            <a:r>
              <a:rPr lang="zh-CN" altLang="zh-CN" kern="100" dirty="0">
                <a:latin typeface="+mn-ea"/>
              </a:rPr>
              <a:t>］吴克坚，于晓红，钱瑞明主编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zh-CN" kern="100" dirty="0">
                <a:latin typeface="+mn-ea"/>
              </a:rPr>
              <a:t>设计原理与方法Ⅰ（</a:t>
            </a:r>
            <a:r>
              <a:rPr lang="en-US" altLang="zh-CN" kern="100" dirty="0">
                <a:latin typeface="+mn-ea"/>
              </a:rPr>
              <a:t>2</a:t>
            </a:r>
            <a:r>
              <a:rPr lang="zh-CN" altLang="zh-CN" kern="100" dirty="0">
                <a:latin typeface="+mn-ea"/>
              </a:rPr>
              <a:t>）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zh-CN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zh-CN" kern="100" dirty="0">
                <a:latin typeface="+mn-ea"/>
              </a:rPr>
              <a:t>高等教育出版社</a:t>
            </a:r>
            <a:r>
              <a:rPr lang="en-US" altLang="zh-CN" kern="100" dirty="0">
                <a:latin typeface="+mn-ea"/>
              </a:rPr>
              <a:t>,2005</a:t>
            </a:r>
            <a:endParaRPr lang="zh-CN" altLang="zh-CN" kern="100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06DA0B-42BB-4761-AE56-73A87DE9DD40}"/>
              </a:ext>
            </a:extLst>
          </p:cNvPr>
          <p:cNvSpPr txBox="1"/>
          <p:nvPr/>
        </p:nvSpPr>
        <p:spPr>
          <a:xfrm>
            <a:off x="660400" y="2167832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2</a:t>
            </a:r>
            <a:r>
              <a:rPr lang="zh-CN" altLang="en-US" kern="100" dirty="0">
                <a:latin typeface="+mn-ea"/>
              </a:rPr>
              <a:t>］王之栎</a:t>
            </a:r>
            <a:r>
              <a:rPr lang="en-US" altLang="zh-CN" kern="100" dirty="0">
                <a:latin typeface="+mn-ea"/>
              </a:rPr>
              <a:t>,</a:t>
            </a:r>
            <a:r>
              <a:rPr lang="zh-CN" altLang="en-US" kern="100" dirty="0">
                <a:latin typeface="+mn-ea"/>
              </a:rPr>
              <a:t>王之康主编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机械设计综合课程设计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机械工业出版社</a:t>
            </a:r>
            <a:r>
              <a:rPr lang="en-US" altLang="zh-CN" kern="100" dirty="0">
                <a:latin typeface="+mn-ea"/>
              </a:rPr>
              <a:t>,2015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11AAFE-3A82-4E4B-A8F1-4545E4A94667}"/>
              </a:ext>
            </a:extLst>
          </p:cNvPr>
          <p:cNvSpPr txBox="1"/>
          <p:nvPr/>
        </p:nvSpPr>
        <p:spPr>
          <a:xfrm>
            <a:off x="660400" y="2773741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3</a:t>
            </a:r>
            <a:r>
              <a:rPr lang="zh-CN" altLang="en-US" kern="100" dirty="0">
                <a:latin typeface="+mn-ea"/>
              </a:rPr>
              <a:t>］王宪伦，徐俊主编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en-US" kern="100" dirty="0">
                <a:latin typeface="+mn-ea"/>
              </a:rPr>
              <a:t>机械设计课程设计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化学工业出版社，</a:t>
            </a:r>
            <a:r>
              <a:rPr lang="en-US" altLang="zh-CN" kern="100" dirty="0">
                <a:latin typeface="+mn-ea"/>
              </a:rPr>
              <a:t>2016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576D3E-011B-4565-AD03-57AD4CDE2034}"/>
              </a:ext>
            </a:extLst>
          </p:cNvPr>
          <p:cNvSpPr txBox="1"/>
          <p:nvPr/>
        </p:nvSpPr>
        <p:spPr>
          <a:xfrm>
            <a:off x="660400" y="3379650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4</a:t>
            </a:r>
            <a:r>
              <a:rPr lang="zh-CN" altLang="en-US" kern="100" dirty="0">
                <a:latin typeface="+mn-ea"/>
              </a:rPr>
              <a:t>］龚桂义主编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机械设计课程设计图册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高等教育出版社</a:t>
            </a:r>
            <a:r>
              <a:rPr lang="en-US" altLang="zh-CN" kern="100" dirty="0">
                <a:latin typeface="+mn-ea"/>
              </a:rPr>
              <a:t>,2013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EBBE81-CC4F-4CDE-93A9-FC3818667567}"/>
              </a:ext>
            </a:extLst>
          </p:cNvPr>
          <p:cNvSpPr txBox="1"/>
          <p:nvPr/>
        </p:nvSpPr>
        <p:spPr>
          <a:xfrm>
            <a:off x="660400" y="3985559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5</a:t>
            </a:r>
            <a:r>
              <a:rPr lang="zh-CN" altLang="en-US" kern="100" dirty="0">
                <a:latin typeface="+mn-ea"/>
              </a:rPr>
              <a:t>］顾玉坚，李世兰主编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工程制图基础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高等教育出版社</a:t>
            </a:r>
            <a:r>
              <a:rPr lang="en-US" altLang="zh-CN" kern="100" dirty="0">
                <a:latin typeface="+mn-ea"/>
              </a:rPr>
              <a:t>,2015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C8FAF1-20B6-4027-B1F1-81D84D01484A}"/>
              </a:ext>
            </a:extLst>
          </p:cNvPr>
          <p:cNvSpPr txBox="1"/>
          <p:nvPr/>
        </p:nvSpPr>
        <p:spPr>
          <a:xfrm>
            <a:off x="660400" y="4591470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6</a:t>
            </a:r>
            <a:r>
              <a:rPr lang="zh-CN" altLang="en-US" kern="100" dirty="0">
                <a:latin typeface="+mn-ea"/>
              </a:rPr>
              <a:t>］机械设计手册编委会编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机械设计手册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机械工业出版社</a:t>
            </a:r>
            <a:r>
              <a:rPr lang="en-US" altLang="zh-CN" kern="100" dirty="0">
                <a:latin typeface="+mn-ea"/>
              </a:rPr>
              <a:t>,2005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0179308-6D8D-45D3-8250-FEAD6A2F6B1B}"/>
              </a:ext>
            </a:extLst>
          </p:cNvPr>
          <p:cNvCxnSpPr/>
          <p:nvPr/>
        </p:nvCxnSpPr>
        <p:spPr>
          <a:xfrm>
            <a:off x="914400" y="1999835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DD6F13B-5396-4515-93F7-8E82E74901DD}"/>
              </a:ext>
            </a:extLst>
          </p:cNvPr>
          <p:cNvCxnSpPr/>
          <p:nvPr/>
        </p:nvCxnSpPr>
        <p:spPr>
          <a:xfrm>
            <a:off x="914400" y="2603842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9D301F-A0CD-49B2-AC3C-06F81B8EAB4C}"/>
              </a:ext>
            </a:extLst>
          </p:cNvPr>
          <p:cNvCxnSpPr/>
          <p:nvPr/>
        </p:nvCxnSpPr>
        <p:spPr>
          <a:xfrm>
            <a:off x="914400" y="3207849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CFC046A-839A-4DB5-A06D-BCE059F7330C}"/>
              </a:ext>
            </a:extLst>
          </p:cNvPr>
          <p:cNvCxnSpPr/>
          <p:nvPr/>
        </p:nvCxnSpPr>
        <p:spPr>
          <a:xfrm>
            <a:off x="914400" y="3811856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814C7EE-EECD-4F90-B2C0-2ED34B0ACF3B}"/>
              </a:ext>
            </a:extLst>
          </p:cNvPr>
          <p:cNvCxnSpPr/>
          <p:nvPr/>
        </p:nvCxnSpPr>
        <p:spPr>
          <a:xfrm>
            <a:off x="914400" y="4415863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4FE5927-B1AC-4DA3-9F53-1E24E7BD425B}"/>
              </a:ext>
            </a:extLst>
          </p:cNvPr>
          <p:cNvCxnSpPr/>
          <p:nvPr/>
        </p:nvCxnSpPr>
        <p:spPr>
          <a:xfrm>
            <a:off x="914400" y="5019869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846CA228-E5CA-4CE2-A897-E426FAAE137C}"/>
              </a:ext>
            </a:extLst>
          </p:cNvPr>
          <p:cNvPicPr>
            <a:picLocks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7358" y="1162785"/>
            <a:ext cx="4964242" cy="4964230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4AB26A-521B-4A78-8F00-E4FBDE9C7A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742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悉心指导！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感谢各位老师的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Your Guidance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7C0CDE-6CC9-45A4-8B54-AB80B2EA7DEA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答辩人：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0E9929-D8BA-4D54-A01B-342B860B3AC4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5628B-DF04-4595-89D0-89AC432C36DF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XXXX/XX/XX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F6ACB5D-AD89-4BDC-BA70-53D1A66F7B6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472" y="1093511"/>
            <a:ext cx="6321240" cy="166956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r>
              <a:rPr lang="en-US" altLang="zh-CN" dirty="0"/>
              <a:t>02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7A43FCF-F436-4D70-9811-D2F808DD43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89F9BBCF-CF02-47AE-B838-1C1C8330DD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CBA1763-AD7E-4AFC-A904-B1EA940B19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昊仔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479F27D-3D71-446D-884F-D5AEF442D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机械工程学院</a:t>
            </a:r>
          </a:p>
        </p:txBody>
      </p:sp>
      <p:pic>
        <p:nvPicPr>
          <p:cNvPr id="21" name="图片占位符 20" descr="图片包含 人员, 照片, 微笑, 年轻&#10;&#10;自动生成的说明">
            <a:extLst>
              <a:ext uri="{FF2B5EF4-FFF2-40B4-BE49-F238E27FC236}">
                <a16:creationId xmlns:a16="http://schemas.microsoft.com/office/drawing/2014/main" id="{9372DC52-052A-46F1-B576-A329582E13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20130"/>
          <a:stretch>
            <a:fillRect/>
          </a:stretch>
        </p:blipFill>
        <p:spPr/>
      </p:pic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4332189" y="3876520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6" name="Group 57">
            <a:extLst>
              <a:ext uri="{FF2B5EF4-FFF2-40B4-BE49-F238E27FC236}">
                <a16:creationId xmlns:a16="http://schemas.microsoft.com/office/drawing/2014/main" id="{D8D9BCE3-6215-4968-AD35-C6817CE91F29}"/>
              </a:ext>
            </a:extLst>
          </p:cNvPr>
          <p:cNvGrpSpPr/>
          <p:nvPr/>
        </p:nvGrpSpPr>
        <p:grpSpPr>
          <a:xfrm>
            <a:off x="4332189" y="4677835"/>
            <a:ext cx="409972" cy="409972"/>
            <a:chOff x="669869" y="597304"/>
            <a:chExt cx="409972" cy="409972"/>
          </a:xfrm>
        </p:grpSpPr>
        <p:sp>
          <p:nvSpPr>
            <p:cNvPr id="27" name="íṥļîḓê">
              <a:extLst>
                <a:ext uri="{FF2B5EF4-FFF2-40B4-BE49-F238E27FC236}">
                  <a16:creationId xmlns:a16="http://schemas.microsoft.com/office/drawing/2014/main" id="{9B1D3D91-2599-4865-AB7B-3009A24F14AB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8" name="íṥlíḓê">
              <a:extLst>
                <a:ext uri="{FF2B5EF4-FFF2-40B4-BE49-F238E27FC236}">
                  <a16:creationId xmlns:a16="http://schemas.microsoft.com/office/drawing/2014/main" id="{6204C529-DFF7-4250-9C18-A4DDB8AA61C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9" name="ïśļiḑé">
              <a:extLst>
                <a:ext uri="{FF2B5EF4-FFF2-40B4-BE49-F238E27FC236}">
                  <a16:creationId xmlns:a16="http://schemas.microsoft.com/office/drawing/2014/main" id="{C9BA44A4-1843-4145-AA03-76F28E46540E}"/>
                </a:ext>
              </a:extLst>
            </p:cNvPr>
            <p:cNvSpPr/>
            <p:nvPr/>
          </p:nvSpPr>
          <p:spPr>
            <a:xfrm>
              <a:off x="772090" y="699665"/>
              <a:ext cx="205530" cy="205249"/>
            </a:xfrm>
            <a:custGeom>
              <a:avLst/>
              <a:gdLst>
                <a:gd name="connsiteX0" fmla="*/ 530786 w 605520"/>
                <a:gd name="connsiteY0" fmla="*/ 338238 h 604693"/>
                <a:gd name="connsiteX1" fmla="*/ 605520 w 605520"/>
                <a:gd name="connsiteY1" fmla="*/ 604693 h 604693"/>
                <a:gd name="connsiteX2" fmla="*/ 338642 w 605520"/>
                <a:gd name="connsiteY2" fmla="*/ 530077 h 604693"/>
                <a:gd name="connsiteX3" fmla="*/ 172489 w 605520"/>
                <a:gd name="connsiteY3" fmla="*/ 125447 h 604693"/>
                <a:gd name="connsiteX4" fmla="*/ 143138 w 605520"/>
                <a:gd name="connsiteY4" fmla="*/ 137608 h 604693"/>
                <a:gd name="connsiteX5" fmla="*/ 143138 w 605520"/>
                <a:gd name="connsiteY5" fmla="*/ 196230 h 604693"/>
                <a:gd name="connsiteX6" fmla="*/ 201840 w 605520"/>
                <a:gd name="connsiteY6" fmla="*/ 196230 h 604693"/>
                <a:gd name="connsiteX7" fmla="*/ 201840 w 605520"/>
                <a:gd name="connsiteY7" fmla="*/ 137608 h 604693"/>
                <a:gd name="connsiteX8" fmla="*/ 172489 w 605520"/>
                <a:gd name="connsiteY8" fmla="*/ 125447 h 604693"/>
                <a:gd name="connsiteX9" fmla="*/ 128644 w 605520"/>
                <a:gd name="connsiteY9" fmla="*/ 174 h 604693"/>
                <a:gd name="connsiteX10" fmla="*/ 220575 w 605520"/>
                <a:gd name="connsiteY10" fmla="*/ 29719 h 604693"/>
                <a:gd name="connsiteX11" fmla="*/ 221200 w 605520"/>
                <a:gd name="connsiteY11" fmla="*/ 29095 h 604693"/>
                <a:gd name="connsiteX12" fmla="*/ 231816 w 605520"/>
                <a:gd name="connsiteY12" fmla="*/ 39697 h 604693"/>
                <a:gd name="connsiteX13" fmla="*/ 498684 w 605520"/>
                <a:gd name="connsiteY13" fmla="*/ 306197 h 604693"/>
                <a:gd name="connsiteX14" fmla="*/ 306548 w 605520"/>
                <a:gd name="connsiteY14" fmla="*/ 498069 h 604693"/>
                <a:gd name="connsiteX15" fmla="*/ 39680 w 605520"/>
                <a:gd name="connsiteY15" fmla="*/ 231569 h 604693"/>
                <a:gd name="connsiteX16" fmla="*/ 29063 w 605520"/>
                <a:gd name="connsiteY16" fmla="*/ 220967 h 604693"/>
                <a:gd name="connsiteX17" fmla="*/ 29688 w 605520"/>
                <a:gd name="connsiteY17" fmla="*/ 220344 h 604693"/>
                <a:gd name="connsiteX18" fmla="*/ 39680 w 605520"/>
                <a:gd name="connsiteY18" fmla="*/ 39697 h 604693"/>
                <a:gd name="connsiteX19" fmla="*/ 128644 w 605520"/>
                <a:gd name="connsiteY19" fmla="*/ 174 h 60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5520" h="604693">
                  <a:moveTo>
                    <a:pt x="530786" y="338238"/>
                  </a:moveTo>
                  <a:lnTo>
                    <a:pt x="605520" y="604693"/>
                  </a:lnTo>
                  <a:lnTo>
                    <a:pt x="338642" y="530077"/>
                  </a:lnTo>
                  <a:close/>
                  <a:moveTo>
                    <a:pt x="172489" y="125447"/>
                  </a:moveTo>
                  <a:cubicBezTo>
                    <a:pt x="161873" y="125447"/>
                    <a:pt x="151257" y="129501"/>
                    <a:pt x="143138" y="137608"/>
                  </a:cubicBezTo>
                  <a:cubicBezTo>
                    <a:pt x="126901" y="153822"/>
                    <a:pt x="126901" y="180223"/>
                    <a:pt x="143138" y="196230"/>
                  </a:cubicBezTo>
                  <a:cubicBezTo>
                    <a:pt x="159375" y="212444"/>
                    <a:pt x="185604" y="212444"/>
                    <a:pt x="201840" y="196230"/>
                  </a:cubicBezTo>
                  <a:cubicBezTo>
                    <a:pt x="218077" y="180223"/>
                    <a:pt x="218077" y="153822"/>
                    <a:pt x="201840" y="137608"/>
                  </a:cubicBezTo>
                  <a:cubicBezTo>
                    <a:pt x="193722" y="129501"/>
                    <a:pt x="183106" y="125447"/>
                    <a:pt x="172489" y="125447"/>
                  </a:cubicBezTo>
                  <a:close/>
                  <a:moveTo>
                    <a:pt x="128644" y="174"/>
                  </a:moveTo>
                  <a:cubicBezTo>
                    <a:pt x="160988" y="-1463"/>
                    <a:pt x="193826" y="8412"/>
                    <a:pt x="220575" y="29719"/>
                  </a:cubicBezTo>
                  <a:lnTo>
                    <a:pt x="221200" y="29095"/>
                  </a:lnTo>
                  <a:lnTo>
                    <a:pt x="231816" y="39697"/>
                  </a:lnTo>
                  <a:lnTo>
                    <a:pt x="498684" y="306197"/>
                  </a:lnTo>
                  <a:lnTo>
                    <a:pt x="306548" y="498069"/>
                  </a:lnTo>
                  <a:lnTo>
                    <a:pt x="39680" y="231569"/>
                  </a:lnTo>
                  <a:lnTo>
                    <a:pt x="29063" y="220967"/>
                  </a:lnTo>
                  <a:lnTo>
                    <a:pt x="29688" y="220344"/>
                  </a:lnTo>
                  <a:cubicBezTo>
                    <a:pt x="-12986" y="167127"/>
                    <a:pt x="-9655" y="89172"/>
                    <a:pt x="39680" y="39697"/>
                  </a:cubicBezTo>
                  <a:cubicBezTo>
                    <a:pt x="64452" y="14960"/>
                    <a:pt x="96301" y="1811"/>
                    <a:pt x="128644" y="174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0" name="Group 62">
            <a:extLst>
              <a:ext uri="{FF2B5EF4-FFF2-40B4-BE49-F238E27FC236}">
                <a16:creationId xmlns:a16="http://schemas.microsoft.com/office/drawing/2014/main" id="{AEA8F69C-9315-49B6-A89E-EBD11EF31CBC}"/>
              </a:ext>
            </a:extLst>
          </p:cNvPr>
          <p:cNvGrpSpPr/>
          <p:nvPr/>
        </p:nvGrpSpPr>
        <p:grpSpPr>
          <a:xfrm>
            <a:off x="4332189" y="5428152"/>
            <a:ext cx="409972" cy="409972"/>
            <a:chOff x="669869" y="597304"/>
            <a:chExt cx="409972" cy="409972"/>
          </a:xfrm>
        </p:grpSpPr>
        <p:sp>
          <p:nvSpPr>
            <p:cNvPr id="31" name="íṥļîḓê">
              <a:extLst>
                <a:ext uri="{FF2B5EF4-FFF2-40B4-BE49-F238E27FC236}">
                  <a16:creationId xmlns:a16="http://schemas.microsoft.com/office/drawing/2014/main" id="{0CC6B853-3886-439B-8BED-26C1A8CBDB36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2" name="íṥlíḓê">
              <a:extLst>
                <a:ext uri="{FF2B5EF4-FFF2-40B4-BE49-F238E27FC236}">
                  <a16:creationId xmlns:a16="http://schemas.microsoft.com/office/drawing/2014/main" id="{84AAEA21-53DE-4311-8EC1-5FFF106B2841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3" name="ïśļiḑé">
              <a:extLst>
                <a:ext uri="{FF2B5EF4-FFF2-40B4-BE49-F238E27FC236}">
                  <a16:creationId xmlns:a16="http://schemas.microsoft.com/office/drawing/2014/main" id="{54286697-31E8-4242-9316-41B743335752}"/>
                </a:ext>
              </a:extLst>
            </p:cNvPr>
            <p:cNvSpPr/>
            <p:nvPr/>
          </p:nvSpPr>
          <p:spPr>
            <a:xfrm>
              <a:off x="772090" y="721511"/>
              <a:ext cx="205530" cy="161557"/>
            </a:xfrm>
            <a:custGeom>
              <a:avLst/>
              <a:gdLst>
                <a:gd name="connsiteX0" fmla="*/ 143567 w 609234"/>
                <a:gd name="connsiteY0" fmla="*/ 248353 h 478890"/>
                <a:gd name="connsiteX1" fmla="*/ 230417 w 609234"/>
                <a:gd name="connsiteY1" fmla="*/ 335123 h 478890"/>
                <a:gd name="connsiteX2" fmla="*/ 184980 w 609234"/>
                <a:gd name="connsiteY2" fmla="*/ 411359 h 478890"/>
                <a:gd name="connsiteX3" fmla="*/ 131889 w 609234"/>
                <a:gd name="connsiteY3" fmla="*/ 376622 h 478890"/>
                <a:gd name="connsiteX4" fmla="*/ 114617 w 609234"/>
                <a:gd name="connsiteY4" fmla="*/ 340120 h 478890"/>
                <a:gd name="connsiteX5" fmla="*/ 99848 w 609234"/>
                <a:gd name="connsiteY5" fmla="*/ 297544 h 478890"/>
                <a:gd name="connsiteX6" fmla="*/ 81595 w 609234"/>
                <a:gd name="connsiteY6" fmla="*/ 274320 h 478890"/>
                <a:gd name="connsiteX7" fmla="*/ 143567 w 609234"/>
                <a:gd name="connsiteY7" fmla="*/ 248353 h 478890"/>
                <a:gd name="connsiteX8" fmla="*/ 468037 w 609234"/>
                <a:gd name="connsiteY8" fmla="*/ 247718 h 478890"/>
                <a:gd name="connsiteX9" fmla="*/ 554948 w 609234"/>
                <a:gd name="connsiteY9" fmla="*/ 334439 h 478890"/>
                <a:gd name="connsiteX10" fmla="*/ 509505 w 609234"/>
                <a:gd name="connsiteY10" fmla="*/ 410724 h 478890"/>
                <a:gd name="connsiteX11" fmla="*/ 456357 w 609234"/>
                <a:gd name="connsiteY11" fmla="*/ 375938 h 478890"/>
                <a:gd name="connsiteX12" fmla="*/ 439082 w 609234"/>
                <a:gd name="connsiteY12" fmla="*/ 339485 h 478890"/>
                <a:gd name="connsiteX13" fmla="*/ 424360 w 609234"/>
                <a:gd name="connsiteY13" fmla="*/ 296860 h 478890"/>
                <a:gd name="connsiteX14" fmla="*/ 406055 w 609234"/>
                <a:gd name="connsiteY14" fmla="*/ 273685 h 478890"/>
                <a:gd name="connsiteX15" fmla="*/ 468037 w 609234"/>
                <a:gd name="connsiteY15" fmla="*/ 247718 h 478890"/>
                <a:gd name="connsiteX16" fmla="*/ 466641 w 609234"/>
                <a:gd name="connsiteY16" fmla="*/ 224404 h 478890"/>
                <a:gd name="connsiteX17" fmla="*/ 355746 w 609234"/>
                <a:gd name="connsiteY17" fmla="*/ 335135 h 478890"/>
                <a:gd name="connsiteX18" fmla="*/ 466641 w 609234"/>
                <a:gd name="connsiteY18" fmla="*/ 445818 h 478890"/>
                <a:gd name="connsiteX19" fmla="*/ 577487 w 609234"/>
                <a:gd name="connsiteY19" fmla="*/ 335135 h 478890"/>
                <a:gd name="connsiteX20" fmla="*/ 466641 w 609234"/>
                <a:gd name="connsiteY20" fmla="*/ 224404 h 478890"/>
                <a:gd name="connsiteX21" fmla="*/ 143574 w 609234"/>
                <a:gd name="connsiteY21" fmla="*/ 224404 h 478890"/>
                <a:gd name="connsiteX22" fmla="*/ 32680 w 609234"/>
                <a:gd name="connsiteY22" fmla="*/ 335135 h 478890"/>
                <a:gd name="connsiteX23" fmla="*/ 143574 w 609234"/>
                <a:gd name="connsiteY23" fmla="*/ 445818 h 478890"/>
                <a:gd name="connsiteX24" fmla="*/ 254420 w 609234"/>
                <a:gd name="connsiteY24" fmla="*/ 335135 h 478890"/>
                <a:gd name="connsiteX25" fmla="*/ 143574 w 609234"/>
                <a:gd name="connsiteY25" fmla="*/ 224404 h 478890"/>
                <a:gd name="connsiteX26" fmla="*/ 197893 w 609234"/>
                <a:gd name="connsiteY26" fmla="*/ 2 h 478890"/>
                <a:gd name="connsiteX27" fmla="*/ 287983 w 609234"/>
                <a:gd name="connsiteY27" fmla="*/ 90498 h 478890"/>
                <a:gd name="connsiteX28" fmla="*/ 287983 w 609234"/>
                <a:gd name="connsiteY28" fmla="*/ 126216 h 478890"/>
                <a:gd name="connsiteX29" fmla="*/ 304617 w 609234"/>
                <a:gd name="connsiteY29" fmla="*/ 124599 h 478890"/>
                <a:gd name="connsiteX30" fmla="*/ 321251 w 609234"/>
                <a:gd name="connsiteY30" fmla="*/ 126216 h 478890"/>
                <a:gd name="connsiteX31" fmla="*/ 321251 w 609234"/>
                <a:gd name="connsiteY31" fmla="*/ 90498 h 478890"/>
                <a:gd name="connsiteX32" fmla="*/ 411341 w 609234"/>
                <a:gd name="connsiteY32" fmla="*/ 2 h 478890"/>
                <a:gd name="connsiteX33" fmla="*/ 492402 w 609234"/>
                <a:gd name="connsiteY33" fmla="*/ 53114 h 478890"/>
                <a:gd name="connsiteX34" fmla="*/ 504326 w 609234"/>
                <a:gd name="connsiteY34" fmla="*/ 79768 h 478890"/>
                <a:gd name="connsiteX35" fmla="*/ 594612 w 609234"/>
                <a:gd name="connsiteY35" fmla="*/ 271930 h 478890"/>
                <a:gd name="connsiteX36" fmla="*/ 609234 w 609234"/>
                <a:gd name="connsiteY36" fmla="*/ 335576 h 478890"/>
                <a:gd name="connsiteX37" fmla="*/ 465218 w 609234"/>
                <a:gd name="connsiteY37" fmla="*/ 478890 h 478890"/>
                <a:gd name="connsiteX38" fmla="*/ 321251 w 609234"/>
                <a:gd name="connsiteY38" fmla="*/ 335086 h 478890"/>
                <a:gd name="connsiteX39" fmla="*/ 321251 w 609234"/>
                <a:gd name="connsiteY39" fmla="*/ 252430 h 478890"/>
                <a:gd name="connsiteX40" fmla="*/ 304617 w 609234"/>
                <a:gd name="connsiteY40" fmla="*/ 252332 h 478890"/>
                <a:gd name="connsiteX41" fmla="*/ 287983 w 609234"/>
                <a:gd name="connsiteY41" fmla="*/ 252430 h 478890"/>
                <a:gd name="connsiteX42" fmla="*/ 287983 w 609234"/>
                <a:gd name="connsiteY42" fmla="*/ 335086 h 478890"/>
                <a:gd name="connsiteX43" fmla="*/ 143967 w 609234"/>
                <a:gd name="connsiteY43" fmla="*/ 478890 h 478890"/>
                <a:gd name="connsiteX44" fmla="*/ 0 w 609234"/>
                <a:gd name="connsiteY44" fmla="*/ 335576 h 478890"/>
                <a:gd name="connsiteX45" fmla="*/ 14622 w 609234"/>
                <a:gd name="connsiteY45" fmla="*/ 271930 h 478890"/>
                <a:gd name="connsiteX46" fmla="*/ 104908 w 609234"/>
                <a:gd name="connsiteY46" fmla="*/ 79768 h 478890"/>
                <a:gd name="connsiteX47" fmla="*/ 116832 w 609234"/>
                <a:gd name="connsiteY47" fmla="*/ 53114 h 478890"/>
                <a:gd name="connsiteX48" fmla="*/ 197893 w 609234"/>
                <a:gd name="connsiteY48" fmla="*/ 2 h 47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9234" h="478890">
                  <a:moveTo>
                    <a:pt x="143567" y="248353"/>
                  </a:moveTo>
                  <a:cubicBezTo>
                    <a:pt x="191506" y="248353"/>
                    <a:pt x="230417" y="287206"/>
                    <a:pt x="230417" y="335123"/>
                  </a:cubicBezTo>
                  <a:cubicBezTo>
                    <a:pt x="230417" y="368048"/>
                    <a:pt x="212066" y="396661"/>
                    <a:pt x="184980" y="411359"/>
                  </a:cubicBezTo>
                  <a:cubicBezTo>
                    <a:pt x="163979" y="406117"/>
                    <a:pt x="145236" y="394015"/>
                    <a:pt x="131889" y="376622"/>
                  </a:cubicBezTo>
                  <a:cubicBezTo>
                    <a:pt x="123842" y="366137"/>
                    <a:pt x="118494" y="353153"/>
                    <a:pt x="114617" y="340120"/>
                  </a:cubicBezTo>
                  <a:cubicBezTo>
                    <a:pt x="110300" y="325716"/>
                    <a:pt x="106767" y="310968"/>
                    <a:pt x="99848" y="297544"/>
                  </a:cubicBezTo>
                  <a:cubicBezTo>
                    <a:pt x="95236" y="288529"/>
                    <a:pt x="89200" y="280543"/>
                    <a:pt x="81595" y="274320"/>
                  </a:cubicBezTo>
                  <a:cubicBezTo>
                    <a:pt x="97346" y="258299"/>
                    <a:pt x="119279" y="248353"/>
                    <a:pt x="143567" y="248353"/>
                  </a:cubicBezTo>
                  <a:close/>
                  <a:moveTo>
                    <a:pt x="468037" y="247718"/>
                  </a:moveTo>
                  <a:cubicBezTo>
                    <a:pt x="516032" y="247718"/>
                    <a:pt x="554948" y="286571"/>
                    <a:pt x="554948" y="334439"/>
                  </a:cubicBezTo>
                  <a:cubicBezTo>
                    <a:pt x="554948" y="367364"/>
                    <a:pt x="536545" y="396026"/>
                    <a:pt x="509505" y="410724"/>
                  </a:cubicBezTo>
                  <a:cubicBezTo>
                    <a:pt x="488452" y="405433"/>
                    <a:pt x="469705" y="393380"/>
                    <a:pt x="456357" y="375938"/>
                  </a:cubicBezTo>
                  <a:cubicBezTo>
                    <a:pt x="448358" y="365453"/>
                    <a:pt x="443008" y="352469"/>
                    <a:pt x="439082" y="339485"/>
                  </a:cubicBezTo>
                  <a:cubicBezTo>
                    <a:pt x="434813" y="325032"/>
                    <a:pt x="431279" y="310333"/>
                    <a:pt x="424360" y="296860"/>
                  </a:cubicBezTo>
                  <a:cubicBezTo>
                    <a:pt x="419747" y="287894"/>
                    <a:pt x="413662" y="279908"/>
                    <a:pt x="406055" y="273685"/>
                  </a:cubicBezTo>
                  <a:cubicBezTo>
                    <a:pt x="421857" y="257664"/>
                    <a:pt x="443794" y="247718"/>
                    <a:pt x="468037" y="247718"/>
                  </a:cubicBezTo>
                  <a:close/>
                  <a:moveTo>
                    <a:pt x="466641" y="224404"/>
                  </a:moveTo>
                  <a:cubicBezTo>
                    <a:pt x="405404" y="224404"/>
                    <a:pt x="355746" y="273988"/>
                    <a:pt x="355746" y="335135"/>
                  </a:cubicBezTo>
                  <a:cubicBezTo>
                    <a:pt x="355746" y="396283"/>
                    <a:pt x="405404" y="445818"/>
                    <a:pt x="466641" y="445818"/>
                  </a:cubicBezTo>
                  <a:cubicBezTo>
                    <a:pt x="527878" y="445818"/>
                    <a:pt x="577487" y="396283"/>
                    <a:pt x="577487" y="335135"/>
                  </a:cubicBezTo>
                  <a:cubicBezTo>
                    <a:pt x="577487" y="273988"/>
                    <a:pt x="527878" y="224404"/>
                    <a:pt x="466641" y="224404"/>
                  </a:cubicBezTo>
                  <a:close/>
                  <a:moveTo>
                    <a:pt x="143574" y="224404"/>
                  </a:moveTo>
                  <a:cubicBezTo>
                    <a:pt x="82337" y="224404"/>
                    <a:pt x="32680" y="273988"/>
                    <a:pt x="32680" y="335135"/>
                  </a:cubicBezTo>
                  <a:cubicBezTo>
                    <a:pt x="32680" y="396283"/>
                    <a:pt x="82337" y="445818"/>
                    <a:pt x="143574" y="445818"/>
                  </a:cubicBezTo>
                  <a:cubicBezTo>
                    <a:pt x="204812" y="445818"/>
                    <a:pt x="254420" y="396283"/>
                    <a:pt x="254420" y="335135"/>
                  </a:cubicBezTo>
                  <a:cubicBezTo>
                    <a:pt x="254420" y="273988"/>
                    <a:pt x="204812" y="224404"/>
                    <a:pt x="143574" y="224404"/>
                  </a:cubicBezTo>
                  <a:close/>
                  <a:moveTo>
                    <a:pt x="197893" y="2"/>
                  </a:moveTo>
                  <a:cubicBezTo>
                    <a:pt x="247452" y="-390"/>
                    <a:pt x="287983" y="41012"/>
                    <a:pt x="287983" y="90498"/>
                  </a:cubicBezTo>
                  <a:lnTo>
                    <a:pt x="287983" y="126216"/>
                  </a:lnTo>
                  <a:cubicBezTo>
                    <a:pt x="293380" y="125187"/>
                    <a:pt x="298925" y="124599"/>
                    <a:pt x="304617" y="124599"/>
                  </a:cubicBezTo>
                  <a:cubicBezTo>
                    <a:pt x="310309" y="124599"/>
                    <a:pt x="315854" y="125187"/>
                    <a:pt x="321251" y="126216"/>
                  </a:cubicBezTo>
                  <a:lnTo>
                    <a:pt x="321251" y="90498"/>
                  </a:lnTo>
                  <a:cubicBezTo>
                    <a:pt x="321251" y="41012"/>
                    <a:pt x="361782" y="-390"/>
                    <a:pt x="411341" y="2"/>
                  </a:cubicBezTo>
                  <a:cubicBezTo>
                    <a:pt x="447553" y="296"/>
                    <a:pt x="478565" y="22050"/>
                    <a:pt x="492402" y="53114"/>
                  </a:cubicBezTo>
                  <a:cubicBezTo>
                    <a:pt x="496327" y="62031"/>
                    <a:pt x="500155" y="70948"/>
                    <a:pt x="504326" y="79768"/>
                  </a:cubicBezTo>
                  <a:lnTo>
                    <a:pt x="594612" y="271930"/>
                  </a:lnTo>
                  <a:cubicBezTo>
                    <a:pt x="604033" y="291137"/>
                    <a:pt x="609283" y="312744"/>
                    <a:pt x="609234" y="335576"/>
                  </a:cubicBezTo>
                  <a:cubicBezTo>
                    <a:pt x="608940" y="414901"/>
                    <a:pt x="544709" y="478890"/>
                    <a:pt x="465218" y="478890"/>
                  </a:cubicBezTo>
                  <a:cubicBezTo>
                    <a:pt x="385727" y="478890"/>
                    <a:pt x="321251" y="414509"/>
                    <a:pt x="321251" y="335086"/>
                  </a:cubicBezTo>
                  <a:lnTo>
                    <a:pt x="321251" y="252430"/>
                  </a:lnTo>
                  <a:cubicBezTo>
                    <a:pt x="315854" y="252283"/>
                    <a:pt x="310309" y="252332"/>
                    <a:pt x="304617" y="252332"/>
                  </a:cubicBezTo>
                  <a:cubicBezTo>
                    <a:pt x="298925" y="252332"/>
                    <a:pt x="293380" y="252283"/>
                    <a:pt x="287983" y="252430"/>
                  </a:cubicBezTo>
                  <a:lnTo>
                    <a:pt x="287983" y="335086"/>
                  </a:lnTo>
                  <a:cubicBezTo>
                    <a:pt x="287983" y="414509"/>
                    <a:pt x="223507" y="478890"/>
                    <a:pt x="143967" y="478890"/>
                  </a:cubicBezTo>
                  <a:cubicBezTo>
                    <a:pt x="64525" y="478890"/>
                    <a:pt x="245" y="414901"/>
                    <a:pt x="0" y="335576"/>
                  </a:cubicBezTo>
                  <a:cubicBezTo>
                    <a:pt x="-49" y="312744"/>
                    <a:pt x="5201" y="291137"/>
                    <a:pt x="14622" y="271930"/>
                  </a:cubicBezTo>
                  <a:lnTo>
                    <a:pt x="104908" y="79768"/>
                  </a:lnTo>
                  <a:cubicBezTo>
                    <a:pt x="109030" y="70948"/>
                    <a:pt x="112907" y="62031"/>
                    <a:pt x="116832" y="53114"/>
                  </a:cubicBezTo>
                  <a:cubicBezTo>
                    <a:pt x="130620" y="22050"/>
                    <a:pt x="161681" y="296"/>
                    <a:pt x="197893" y="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A3CA7B0D-B7B9-41D0-BF71-DC795BC98DDC}"/>
              </a:ext>
            </a:extLst>
          </p:cNvPr>
          <p:cNvSpPr/>
          <p:nvPr/>
        </p:nvSpPr>
        <p:spPr>
          <a:xfrm>
            <a:off x="4938356" y="2937082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6536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988CEB-9A2C-4EE3-A567-A3D5342F1FC1}"/>
              </a:ext>
            </a:extLst>
          </p:cNvPr>
          <p:cNvGrpSpPr/>
          <p:nvPr/>
        </p:nvGrpSpPr>
        <p:grpSpPr>
          <a:xfrm>
            <a:off x="1810351" y="2430779"/>
            <a:ext cx="3148398" cy="2428242"/>
            <a:chOff x="646166" y="2001520"/>
            <a:chExt cx="3148398" cy="242824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79B17E-C4B9-4F0F-B62E-B81B6E7BD199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66" y="3429000"/>
              <a:ext cx="3148398" cy="100076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CE197BD-C07F-4549-B2D9-015751688C67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66" y="2001520"/>
              <a:ext cx="3148398" cy="1000762"/>
            </a:xfrm>
            <a:prstGeom prst="rect">
              <a:avLst/>
            </a:prstGeom>
          </p:spPr>
        </p:pic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0D47AA-270B-4339-980C-99388217A3EB}"/>
              </a:ext>
            </a:extLst>
          </p:cNvPr>
          <p:cNvSpPr/>
          <p:nvPr/>
        </p:nvSpPr>
        <p:spPr>
          <a:xfrm>
            <a:off x="2032483" y="1130300"/>
            <a:ext cx="2704135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9BA894-4B5D-4F4E-B77D-C85C039567F4}"/>
              </a:ext>
            </a:extLst>
          </p:cNvPr>
          <p:cNvSpPr/>
          <p:nvPr/>
        </p:nvSpPr>
        <p:spPr>
          <a:xfrm>
            <a:off x="7455383" y="1130300"/>
            <a:ext cx="2704135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东南大学校徽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F13A721-4D84-4964-B4C1-D8FAB5C98247}"/>
              </a:ext>
            </a:extLst>
          </p:cNvPr>
          <p:cNvGrpSpPr/>
          <p:nvPr/>
        </p:nvGrpSpPr>
        <p:grpSpPr>
          <a:xfrm>
            <a:off x="6548307" y="3149564"/>
            <a:ext cx="4518287" cy="990672"/>
            <a:chOff x="6354832" y="2597377"/>
            <a:chExt cx="4518287" cy="99067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02F362A-929D-4CDB-8EFA-331DBE617F98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703" y="2597377"/>
              <a:ext cx="990674" cy="99067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D1BB35C-37D4-4CE4-9F51-7ADBB06562D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2445" y="2597377"/>
              <a:ext cx="990674" cy="99067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5F928E8-6BFA-46BA-9659-2407E4555E6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4" y="2597377"/>
              <a:ext cx="990674" cy="9906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843FE3F-2EEA-45D2-9FFB-2910DBCB48D4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832" y="2597377"/>
              <a:ext cx="990674" cy="990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259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448C06C-2EC3-453A-AF4F-A37356095A4E}"/>
              </a:ext>
            </a:extLst>
          </p:cNvPr>
          <p:cNvGrpSpPr/>
          <p:nvPr/>
        </p:nvGrpSpPr>
        <p:grpSpPr>
          <a:xfrm rot="5400000">
            <a:off x="5023710" y="-1699252"/>
            <a:ext cx="2144580" cy="12192000"/>
            <a:chOff x="4136696" y="1106030"/>
            <a:chExt cx="2144580" cy="497704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5F20D-1846-47B1-AE6A-87388052673E}"/>
                </a:ext>
              </a:extLst>
            </p:cNvPr>
            <p:cNvSpPr/>
            <p:nvPr/>
          </p:nvSpPr>
          <p:spPr>
            <a:xfrm>
              <a:off x="5821649" y="1106030"/>
              <a:ext cx="459627" cy="4977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4AF6CE5-CE06-4696-B708-AC37209CE405}"/>
                </a:ext>
              </a:extLst>
            </p:cNvPr>
            <p:cNvSpPr/>
            <p:nvPr/>
          </p:nvSpPr>
          <p:spPr>
            <a:xfrm>
              <a:off x="5259998" y="1106030"/>
              <a:ext cx="459627" cy="497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0669219-232F-43B9-86A6-BB8716C3826E}"/>
                </a:ext>
              </a:extLst>
            </p:cNvPr>
            <p:cNvSpPr/>
            <p:nvPr/>
          </p:nvSpPr>
          <p:spPr>
            <a:xfrm>
              <a:off x="4698347" y="1106030"/>
              <a:ext cx="459627" cy="4977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1CAB8E2-5AAD-42FC-82E0-E19CD1290680}"/>
                </a:ext>
              </a:extLst>
            </p:cNvPr>
            <p:cNvSpPr/>
            <p:nvPr/>
          </p:nvSpPr>
          <p:spPr>
            <a:xfrm>
              <a:off x="4136696" y="1106030"/>
              <a:ext cx="459627" cy="497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38868693-0BE2-4895-A13C-DEEBE2237B0E}"/>
              </a:ext>
            </a:extLst>
          </p:cNvPr>
          <p:cNvSpPr txBox="1"/>
          <p:nvPr/>
        </p:nvSpPr>
        <p:spPr>
          <a:xfrm>
            <a:off x="-53907" y="1912371"/>
            <a:ext cx="6768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SEU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松针绿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金陵黄等距矩形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9997AD-C826-44A7-8177-6BAC424BBBF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71" y="0"/>
            <a:ext cx="6858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0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9CF8BCE-54C9-4E79-8BC8-DEB6794F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673100" y="252416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3BF6BAE-344C-4A9D-A8E8-86B770132D5A}"/>
              </a:ext>
            </a:extLst>
          </p:cNvPr>
          <p:cNvSpPr txBox="1"/>
          <p:nvPr/>
        </p:nvSpPr>
        <p:spPr>
          <a:xfrm>
            <a:off x="2905642" y="1411853"/>
            <a:ext cx="638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PNG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版（不适用于一键换色）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CA42789-00EA-4E80-89AA-AB6D7243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88" t="13433" r="24588" b="26261"/>
          <a:stretch>
            <a:fillRect/>
          </a:stretch>
        </p:blipFill>
        <p:spPr>
          <a:xfrm>
            <a:off x="4607186" y="252416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022A7D-7E59-48AE-8892-A26FFD9113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8" t="13433" r="24588" b="26261"/>
          <a:stretch>
            <a:fillRect/>
          </a:stretch>
        </p:blipFill>
        <p:spPr>
          <a:xfrm>
            <a:off x="8541272" y="252416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B7B8567-66E1-4F82-B30E-D263E6769329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01~03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70276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549A7F8-EAF2-437A-882D-99CED74866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8541272" y="253619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4B69C6-4307-4731-8C7B-BE62FD5D76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98" t="13433" r="24798" b="26261"/>
          <a:stretch>
            <a:fillRect/>
          </a:stretch>
        </p:blipFill>
        <p:spPr>
          <a:xfrm>
            <a:off x="673100" y="253619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F2E021-3A9F-4B27-9B13-D3EC6AA9D8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8" t="13433" r="24588" b="26261"/>
          <a:stretch>
            <a:fillRect/>
          </a:stretch>
        </p:blipFill>
        <p:spPr>
          <a:xfrm>
            <a:off x="4607186" y="253619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BFCCED-DDBD-48C5-A60B-BDE9FB8706F8}"/>
              </a:ext>
            </a:extLst>
          </p:cNvPr>
          <p:cNvSpPr txBox="1"/>
          <p:nvPr/>
        </p:nvSpPr>
        <p:spPr>
          <a:xfrm>
            <a:off x="2905642" y="1411853"/>
            <a:ext cx="638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PNG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版（不适用于一键换色）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8B151-72DF-4BAE-A398-98E26DBE0381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04~06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96022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0CB57B4-0821-4C28-B40B-48CB616F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0773" r="24588" b="28921"/>
          <a:stretch>
            <a:fillRect/>
          </a:stretch>
        </p:blipFill>
        <p:spPr>
          <a:xfrm>
            <a:off x="8541272" y="2379781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AC143AC-DD1A-4FEA-AA39-8614BE9CB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02" t="10773" r="24402" b="28921"/>
          <a:stretch>
            <a:fillRect/>
          </a:stretch>
        </p:blipFill>
        <p:spPr>
          <a:xfrm>
            <a:off x="660400" y="2379781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2D48D-C933-47A3-97DF-D3216946FB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8" t="10773" r="24588" b="28921"/>
          <a:stretch>
            <a:fillRect/>
          </a:stretch>
        </p:blipFill>
        <p:spPr>
          <a:xfrm>
            <a:off x="4607186" y="2379781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C2CB81-A0EE-4873-9489-D11EE87305F8}"/>
              </a:ext>
            </a:extLst>
          </p:cNvPr>
          <p:cNvSpPr txBox="1"/>
          <p:nvPr/>
        </p:nvSpPr>
        <p:spPr>
          <a:xfrm>
            <a:off x="2905642" y="1411853"/>
            <a:ext cx="638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PNG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版（不适用于一键换色）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AC88FC3-3997-4FC7-81DE-06A68F231291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07~09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55072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2B7E985-CA5B-4BE9-9B0A-7F2B6A56E658}"/>
              </a:ext>
            </a:extLst>
          </p:cNvPr>
          <p:cNvGrpSpPr/>
          <p:nvPr/>
        </p:nvGrpSpPr>
        <p:grpSpPr>
          <a:xfrm>
            <a:off x="1076100" y="3034887"/>
            <a:ext cx="2058235" cy="2039223"/>
            <a:chOff x="1076100" y="3034887"/>
            <a:chExt cx="2058235" cy="203922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B6560C8-4FFE-4349-9BA2-AD7F278FAFE8}"/>
                </a:ext>
              </a:extLst>
            </p:cNvPr>
            <p:cNvSpPr txBox="1"/>
            <p:nvPr/>
          </p:nvSpPr>
          <p:spPr>
            <a:xfrm>
              <a:off x="1144135" y="3089813"/>
              <a:ext cx="1990200" cy="1984297"/>
            </a:xfrm>
            <a:custGeom>
              <a:avLst/>
              <a:gdLst/>
              <a:ahLst/>
              <a:cxnLst/>
              <a:rect l="l" t="t" r="r" b="b"/>
              <a:pathLst>
                <a:path w="1990200" h="1984297">
                  <a:moveTo>
                    <a:pt x="595290" y="125713"/>
                  </a:moveTo>
                  <a:cubicBezTo>
                    <a:pt x="449857" y="125713"/>
                    <a:pt x="336468" y="200278"/>
                    <a:pt x="255124" y="349409"/>
                  </a:cubicBezTo>
                  <a:cubicBezTo>
                    <a:pt x="173780" y="498539"/>
                    <a:pt x="133109" y="722645"/>
                    <a:pt x="133109" y="1021728"/>
                  </a:cubicBezTo>
                  <a:cubicBezTo>
                    <a:pt x="133109" y="1290409"/>
                    <a:pt x="171521" y="1498699"/>
                    <a:pt x="248346" y="1646597"/>
                  </a:cubicBezTo>
                  <a:cubicBezTo>
                    <a:pt x="325170" y="1794495"/>
                    <a:pt x="435889" y="1868444"/>
                    <a:pt x="580500" y="1868444"/>
                  </a:cubicBezTo>
                  <a:cubicBezTo>
                    <a:pt x="722646" y="1868444"/>
                    <a:pt x="832337" y="1793262"/>
                    <a:pt x="909573" y="1642899"/>
                  </a:cubicBezTo>
                  <a:cubicBezTo>
                    <a:pt x="986808" y="1492537"/>
                    <a:pt x="1025426" y="1280550"/>
                    <a:pt x="1025426" y="1006938"/>
                  </a:cubicBezTo>
                  <a:cubicBezTo>
                    <a:pt x="1025426" y="419455"/>
                    <a:pt x="882047" y="125713"/>
                    <a:pt x="595290" y="125713"/>
                  </a:cubicBezTo>
                  <a:close/>
                  <a:moveTo>
                    <a:pt x="606382" y="9860"/>
                  </a:moveTo>
                  <a:cubicBezTo>
                    <a:pt x="975305" y="9860"/>
                    <a:pt x="1159767" y="336057"/>
                    <a:pt x="1159767" y="988451"/>
                  </a:cubicBezTo>
                  <a:cubicBezTo>
                    <a:pt x="1159767" y="1308897"/>
                    <a:pt x="1108208" y="1554982"/>
                    <a:pt x="1005090" y="1726708"/>
                  </a:cubicBezTo>
                  <a:cubicBezTo>
                    <a:pt x="901972" y="1898434"/>
                    <a:pt x="755102" y="1984297"/>
                    <a:pt x="564478" y="1984297"/>
                  </a:cubicBezTo>
                  <a:cubicBezTo>
                    <a:pt x="385357" y="1984297"/>
                    <a:pt x="246497" y="1901926"/>
                    <a:pt x="147898" y="1737184"/>
                  </a:cubicBezTo>
                  <a:cubicBezTo>
                    <a:pt x="49300" y="1572443"/>
                    <a:pt x="0" y="1339298"/>
                    <a:pt x="0" y="1037750"/>
                  </a:cubicBezTo>
                  <a:cubicBezTo>
                    <a:pt x="0" y="697585"/>
                    <a:pt x="52381" y="441229"/>
                    <a:pt x="157142" y="268681"/>
                  </a:cubicBezTo>
                  <a:cubicBezTo>
                    <a:pt x="261903" y="96133"/>
                    <a:pt x="411650" y="9860"/>
                    <a:pt x="606382" y="9860"/>
                  </a:cubicBezTo>
                  <a:close/>
                  <a:moveTo>
                    <a:pt x="1947063" y="0"/>
                  </a:moveTo>
                  <a:lnTo>
                    <a:pt x="1990200" y="0"/>
                  </a:lnTo>
                  <a:lnTo>
                    <a:pt x="1990200" y="1951020"/>
                  </a:lnTo>
                  <a:lnTo>
                    <a:pt x="1863254" y="1951020"/>
                  </a:lnTo>
                  <a:lnTo>
                    <a:pt x="1863254" y="198429"/>
                  </a:lnTo>
                  <a:cubicBezTo>
                    <a:pt x="1749866" y="306066"/>
                    <a:pt x="1594573" y="393573"/>
                    <a:pt x="1397376" y="460948"/>
                  </a:cubicBezTo>
                  <a:lnTo>
                    <a:pt x="1397376" y="346327"/>
                  </a:lnTo>
                  <a:cubicBezTo>
                    <a:pt x="1498439" y="311818"/>
                    <a:pt x="1590465" y="268476"/>
                    <a:pt x="1673452" y="216300"/>
                  </a:cubicBezTo>
                  <a:cubicBezTo>
                    <a:pt x="1756439" y="164125"/>
                    <a:pt x="1847643" y="92025"/>
                    <a:pt x="1947063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9DD9912-8E3C-4B83-BDC8-635A67B28BDC}"/>
                </a:ext>
              </a:extLst>
            </p:cNvPr>
            <p:cNvSpPr txBox="1"/>
            <p:nvPr/>
          </p:nvSpPr>
          <p:spPr>
            <a:xfrm>
              <a:off x="1076100" y="3034887"/>
              <a:ext cx="1990200" cy="1984297"/>
            </a:xfrm>
            <a:custGeom>
              <a:avLst/>
              <a:gdLst/>
              <a:ahLst/>
              <a:cxnLst/>
              <a:rect l="l" t="t" r="r" b="b"/>
              <a:pathLst>
                <a:path w="1990200" h="1984297">
                  <a:moveTo>
                    <a:pt x="595290" y="125713"/>
                  </a:moveTo>
                  <a:cubicBezTo>
                    <a:pt x="449857" y="125713"/>
                    <a:pt x="336468" y="200278"/>
                    <a:pt x="255124" y="349409"/>
                  </a:cubicBezTo>
                  <a:cubicBezTo>
                    <a:pt x="173780" y="498539"/>
                    <a:pt x="133109" y="722645"/>
                    <a:pt x="133109" y="1021728"/>
                  </a:cubicBezTo>
                  <a:cubicBezTo>
                    <a:pt x="133109" y="1290409"/>
                    <a:pt x="171521" y="1498699"/>
                    <a:pt x="248346" y="1646597"/>
                  </a:cubicBezTo>
                  <a:cubicBezTo>
                    <a:pt x="325170" y="1794495"/>
                    <a:pt x="435889" y="1868444"/>
                    <a:pt x="580500" y="1868444"/>
                  </a:cubicBezTo>
                  <a:cubicBezTo>
                    <a:pt x="722646" y="1868444"/>
                    <a:pt x="832337" y="1793262"/>
                    <a:pt x="909573" y="1642899"/>
                  </a:cubicBezTo>
                  <a:cubicBezTo>
                    <a:pt x="986808" y="1492537"/>
                    <a:pt x="1025426" y="1280550"/>
                    <a:pt x="1025426" y="1006938"/>
                  </a:cubicBezTo>
                  <a:cubicBezTo>
                    <a:pt x="1025426" y="419455"/>
                    <a:pt x="882047" y="125713"/>
                    <a:pt x="595290" y="125713"/>
                  </a:cubicBezTo>
                  <a:close/>
                  <a:moveTo>
                    <a:pt x="606382" y="9860"/>
                  </a:moveTo>
                  <a:cubicBezTo>
                    <a:pt x="975305" y="9860"/>
                    <a:pt x="1159767" y="336057"/>
                    <a:pt x="1159767" y="988451"/>
                  </a:cubicBezTo>
                  <a:cubicBezTo>
                    <a:pt x="1159767" y="1308897"/>
                    <a:pt x="1108208" y="1554982"/>
                    <a:pt x="1005090" y="1726708"/>
                  </a:cubicBezTo>
                  <a:cubicBezTo>
                    <a:pt x="901972" y="1898434"/>
                    <a:pt x="755102" y="1984297"/>
                    <a:pt x="564478" y="1984297"/>
                  </a:cubicBezTo>
                  <a:cubicBezTo>
                    <a:pt x="385357" y="1984297"/>
                    <a:pt x="246497" y="1901926"/>
                    <a:pt x="147898" y="1737184"/>
                  </a:cubicBezTo>
                  <a:cubicBezTo>
                    <a:pt x="49300" y="1572443"/>
                    <a:pt x="0" y="1339298"/>
                    <a:pt x="0" y="1037750"/>
                  </a:cubicBezTo>
                  <a:cubicBezTo>
                    <a:pt x="0" y="697585"/>
                    <a:pt x="52381" y="441229"/>
                    <a:pt x="157142" y="268681"/>
                  </a:cubicBezTo>
                  <a:cubicBezTo>
                    <a:pt x="261903" y="96133"/>
                    <a:pt x="411650" y="9860"/>
                    <a:pt x="606382" y="9860"/>
                  </a:cubicBezTo>
                  <a:close/>
                  <a:moveTo>
                    <a:pt x="1947063" y="0"/>
                  </a:moveTo>
                  <a:lnTo>
                    <a:pt x="1990200" y="0"/>
                  </a:lnTo>
                  <a:lnTo>
                    <a:pt x="1990200" y="1951020"/>
                  </a:lnTo>
                  <a:lnTo>
                    <a:pt x="1863254" y="1951020"/>
                  </a:lnTo>
                  <a:lnTo>
                    <a:pt x="1863254" y="198429"/>
                  </a:lnTo>
                  <a:cubicBezTo>
                    <a:pt x="1749866" y="306066"/>
                    <a:pt x="1594573" y="393573"/>
                    <a:pt x="1397376" y="460948"/>
                  </a:cubicBezTo>
                  <a:lnTo>
                    <a:pt x="1397376" y="346327"/>
                  </a:lnTo>
                  <a:cubicBezTo>
                    <a:pt x="1498439" y="311818"/>
                    <a:pt x="1590465" y="268476"/>
                    <a:pt x="1673452" y="216300"/>
                  </a:cubicBezTo>
                  <a:cubicBezTo>
                    <a:pt x="1756439" y="164125"/>
                    <a:pt x="1847643" y="92025"/>
                    <a:pt x="1947063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01EF4B2-632B-41A9-9620-65ED441BBDC4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01~03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1EC97D-401A-4931-9E29-2859DDA95568}"/>
              </a:ext>
            </a:extLst>
          </p:cNvPr>
          <p:cNvSpPr txBox="1"/>
          <p:nvPr/>
        </p:nvSpPr>
        <p:spPr>
          <a:xfrm>
            <a:off x="2376668" y="1411853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可编辑版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55873-D592-4051-952C-85FE65BFDD3E}"/>
              </a:ext>
            </a:extLst>
          </p:cNvPr>
          <p:cNvSpPr txBox="1"/>
          <p:nvPr/>
        </p:nvSpPr>
        <p:spPr>
          <a:xfrm>
            <a:off x="1917700" y="2023137"/>
            <a:ext cx="835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（单独双击选中有色数字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01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→右键→填充  来改变颜色哦）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571FBFD-2F27-4971-97DF-8638D44DE706}"/>
              </a:ext>
            </a:extLst>
          </p:cNvPr>
          <p:cNvGrpSpPr/>
          <p:nvPr/>
        </p:nvGrpSpPr>
        <p:grpSpPr>
          <a:xfrm>
            <a:off x="4821875" y="3044747"/>
            <a:ext cx="2568482" cy="2029363"/>
            <a:chOff x="4821875" y="3044747"/>
            <a:chExt cx="2568482" cy="202936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AD39314-CC26-4F07-819E-FF2D6C9EFD95}"/>
                </a:ext>
              </a:extLst>
            </p:cNvPr>
            <p:cNvSpPr txBox="1"/>
            <p:nvPr/>
          </p:nvSpPr>
          <p:spPr>
            <a:xfrm>
              <a:off x="4889910" y="3099673"/>
              <a:ext cx="2500447" cy="1974437"/>
            </a:xfrm>
            <a:custGeom>
              <a:avLst/>
              <a:gdLst/>
              <a:ahLst/>
              <a:cxnLst/>
              <a:rect l="l" t="t" r="r" b="b"/>
              <a:pathLst>
                <a:path w="2500447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87734" y="0"/>
                  </a:moveTo>
                  <a:cubicBezTo>
                    <a:pt x="2141383" y="0"/>
                    <a:pt x="2264426" y="45191"/>
                    <a:pt x="2356863" y="135573"/>
                  </a:cubicBezTo>
                  <a:cubicBezTo>
                    <a:pt x="2449299" y="225955"/>
                    <a:pt x="2495517" y="344684"/>
                    <a:pt x="2495517" y="491760"/>
                  </a:cubicBezTo>
                  <a:cubicBezTo>
                    <a:pt x="2495517" y="585429"/>
                    <a:pt x="2480522" y="669032"/>
                    <a:pt x="2450531" y="742571"/>
                  </a:cubicBezTo>
                  <a:cubicBezTo>
                    <a:pt x="2420541" y="816109"/>
                    <a:pt x="2377609" y="884922"/>
                    <a:pt x="2321737" y="949011"/>
                  </a:cubicBezTo>
                  <a:cubicBezTo>
                    <a:pt x="2265864" y="1013101"/>
                    <a:pt x="2165211" y="1097320"/>
                    <a:pt x="2019779" y="1201670"/>
                  </a:cubicBezTo>
                  <a:cubicBezTo>
                    <a:pt x="1875989" y="1302734"/>
                    <a:pt x="1774309" y="1382229"/>
                    <a:pt x="1714739" y="1440156"/>
                  </a:cubicBezTo>
                  <a:cubicBezTo>
                    <a:pt x="1655169" y="1498083"/>
                    <a:pt x="1613059" y="1554982"/>
                    <a:pt x="1588410" y="1610855"/>
                  </a:cubicBezTo>
                  <a:cubicBezTo>
                    <a:pt x="1563760" y="1666727"/>
                    <a:pt x="1551435" y="1731638"/>
                    <a:pt x="1551435" y="1805587"/>
                  </a:cubicBezTo>
                  <a:lnTo>
                    <a:pt x="1551435" y="1825307"/>
                  </a:lnTo>
                  <a:lnTo>
                    <a:pt x="2500447" y="1825307"/>
                  </a:lnTo>
                  <a:lnTo>
                    <a:pt x="2500447" y="1941160"/>
                  </a:lnTo>
                  <a:lnTo>
                    <a:pt x="1415862" y="1941160"/>
                  </a:lnTo>
                  <a:lnTo>
                    <a:pt x="1415862" y="1852421"/>
                  </a:lnTo>
                  <a:cubicBezTo>
                    <a:pt x="1415862" y="1763683"/>
                    <a:pt x="1426749" y="1687474"/>
                    <a:pt x="1448523" y="1623796"/>
                  </a:cubicBezTo>
                  <a:cubicBezTo>
                    <a:pt x="1470297" y="1560118"/>
                    <a:pt x="1503368" y="1501575"/>
                    <a:pt x="1547738" y="1448167"/>
                  </a:cubicBezTo>
                  <a:cubicBezTo>
                    <a:pt x="1592107" y="1394759"/>
                    <a:pt x="1647774" y="1341968"/>
                    <a:pt x="1714739" y="1289793"/>
                  </a:cubicBezTo>
                  <a:cubicBezTo>
                    <a:pt x="1781704" y="1237618"/>
                    <a:pt x="1860377" y="1178664"/>
                    <a:pt x="1950759" y="1112932"/>
                  </a:cubicBezTo>
                  <a:cubicBezTo>
                    <a:pt x="2071543" y="1026658"/>
                    <a:pt x="2157406" y="955379"/>
                    <a:pt x="2208348" y="899096"/>
                  </a:cubicBezTo>
                  <a:cubicBezTo>
                    <a:pt x="2259291" y="842812"/>
                    <a:pt x="2297703" y="783653"/>
                    <a:pt x="2323586" y="721618"/>
                  </a:cubicBezTo>
                  <a:cubicBezTo>
                    <a:pt x="2349468" y="659583"/>
                    <a:pt x="2362409" y="589537"/>
                    <a:pt x="2362409" y="511480"/>
                  </a:cubicBezTo>
                  <a:cubicBezTo>
                    <a:pt x="2362409" y="389053"/>
                    <a:pt x="2328105" y="292509"/>
                    <a:pt x="2259496" y="221847"/>
                  </a:cubicBezTo>
                  <a:cubicBezTo>
                    <a:pt x="2190888" y="151184"/>
                    <a:pt x="2093317" y="115853"/>
                    <a:pt x="1966782" y="115853"/>
                  </a:cubicBezTo>
                  <a:cubicBezTo>
                    <a:pt x="1808202" y="115853"/>
                    <a:pt x="1649212" y="186926"/>
                    <a:pt x="1489811" y="329073"/>
                  </a:cubicBezTo>
                  <a:lnTo>
                    <a:pt x="1489811" y="179942"/>
                  </a:lnTo>
                  <a:cubicBezTo>
                    <a:pt x="1642639" y="59980"/>
                    <a:pt x="1808613" y="0"/>
                    <a:pt x="1987734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13F9F0-D827-4E61-9A3C-E2049EEFC97B}"/>
                </a:ext>
              </a:extLst>
            </p:cNvPr>
            <p:cNvSpPr txBox="1"/>
            <p:nvPr/>
          </p:nvSpPr>
          <p:spPr>
            <a:xfrm>
              <a:off x="4821875" y="3044747"/>
              <a:ext cx="2500447" cy="1974437"/>
            </a:xfrm>
            <a:custGeom>
              <a:avLst/>
              <a:gdLst/>
              <a:ahLst/>
              <a:cxnLst/>
              <a:rect l="l" t="t" r="r" b="b"/>
              <a:pathLst>
                <a:path w="2500447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87734" y="0"/>
                  </a:moveTo>
                  <a:cubicBezTo>
                    <a:pt x="2141383" y="0"/>
                    <a:pt x="2264426" y="45191"/>
                    <a:pt x="2356863" y="135573"/>
                  </a:cubicBezTo>
                  <a:cubicBezTo>
                    <a:pt x="2449299" y="225955"/>
                    <a:pt x="2495517" y="344684"/>
                    <a:pt x="2495517" y="491760"/>
                  </a:cubicBezTo>
                  <a:cubicBezTo>
                    <a:pt x="2495517" y="585429"/>
                    <a:pt x="2480522" y="669032"/>
                    <a:pt x="2450531" y="742571"/>
                  </a:cubicBezTo>
                  <a:cubicBezTo>
                    <a:pt x="2420541" y="816109"/>
                    <a:pt x="2377609" y="884922"/>
                    <a:pt x="2321737" y="949011"/>
                  </a:cubicBezTo>
                  <a:cubicBezTo>
                    <a:pt x="2265864" y="1013101"/>
                    <a:pt x="2165211" y="1097320"/>
                    <a:pt x="2019779" y="1201670"/>
                  </a:cubicBezTo>
                  <a:cubicBezTo>
                    <a:pt x="1875989" y="1302734"/>
                    <a:pt x="1774309" y="1382229"/>
                    <a:pt x="1714739" y="1440156"/>
                  </a:cubicBezTo>
                  <a:cubicBezTo>
                    <a:pt x="1655169" y="1498083"/>
                    <a:pt x="1613059" y="1554982"/>
                    <a:pt x="1588410" y="1610855"/>
                  </a:cubicBezTo>
                  <a:cubicBezTo>
                    <a:pt x="1563760" y="1666727"/>
                    <a:pt x="1551435" y="1731638"/>
                    <a:pt x="1551435" y="1805587"/>
                  </a:cubicBezTo>
                  <a:lnTo>
                    <a:pt x="1551435" y="1825307"/>
                  </a:lnTo>
                  <a:lnTo>
                    <a:pt x="2500447" y="1825307"/>
                  </a:lnTo>
                  <a:lnTo>
                    <a:pt x="2500447" y="1941160"/>
                  </a:lnTo>
                  <a:lnTo>
                    <a:pt x="1415862" y="1941160"/>
                  </a:lnTo>
                  <a:lnTo>
                    <a:pt x="1415862" y="1852421"/>
                  </a:lnTo>
                  <a:cubicBezTo>
                    <a:pt x="1415862" y="1763683"/>
                    <a:pt x="1426749" y="1687474"/>
                    <a:pt x="1448523" y="1623796"/>
                  </a:cubicBezTo>
                  <a:cubicBezTo>
                    <a:pt x="1470297" y="1560118"/>
                    <a:pt x="1503368" y="1501575"/>
                    <a:pt x="1547738" y="1448167"/>
                  </a:cubicBezTo>
                  <a:cubicBezTo>
                    <a:pt x="1592107" y="1394759"/>
                    <a:pt x="1647774" y="1341968"/>
                    <a:pt x="1714739" y="1289793"/>
                  </a:cubicBezTo>
                  <a:cubicBezTo>
                    <a:pt x="1781704" y="1237618"/>
                    <a:pt x="1860377" y="1178664"/>
                    <a:pt x="1950759" y="1112932"/>
                  </a:cubicBezTo>
                  <a:cubicBezTo>
                    <a:pt x="2071543" y="1026658"/>
                    <a:pt x="2157406" y="955379"/>
                    <a:pt x="2208348" y="899096"/>
                  </a:cubicBezTo>
                  <a:cubicBezTo>
                    <a:pt x="2259291" y="842812"/>
                    <a:pt x="2297703" y="783653"/>
                    <a:pt x="2323586" y="721618"/>
                  </a:cubicBezTo>
                  <a:cubicBezTo>
                    <a:pt x="2349468" y="659583"/>
                    <a:pt x="2362409" y="589537"/>
                    <a:pt x="2362409" y="511480"/>
                  </a:cubicBezTo>
                  <a:cubicBezTo>
                    <a:pt x="2362409" y="389053"/>
                    <a:pt x="2328105" y="292509"/>
                    <a:pt x="2259496" y="221847"/>
                  </a:cubicBezTo>
                  <a:cubicBezTo>
                    <a:pt x="2190888" y="151184"/>
                    <a:pt x="2093317" y="115853"/>
                    <a:pt x="1966782" y="115853"/>
                  </a:cubicBezTo>
                  <a:cubicBezTo>
                    <a:pt x="1808202" y="115853"/>
                    <a:pt x="1649212" y="186926"/>
                    <a:pt x="1489811" y="329073"/>
                  </a:cubicBezTo>
                  <a:lnTo>
                    <a:pt x="1489811" y="179942"/>
                  </a:lnTo>
                  <a:cubicBezTo>
                    <a:pt x="1642639" y="59980"/>
                    <a:pt x="1808613" y="0"/>
                    <a:pt x="1987734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B0305F8-A1A3-44CE-8508-898F1FC5270F}"/>
              </a:ext>
            </a:extLst>
          </p:cNvPr>
          <p:cNvGrpSpPr/>
          <p:nvPr/>
        </p:nvGrpSpPr>
        <p:grpSpPr>
          <a:xfrm>
            <a:off x="8755960" y="3044747"/>
            <a:ext cx="2542600" cy="2029363"/>
            <a:chOff x="8755960" y="3044747"/>
            <a:chExt cx="2542600" cy="202936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F8EC882-E992-4FAB-AF02-66C839F6B93E}"/>
                </a:ext>
              </a:extLst>
            </p:cNvPr>
            <p:cNvSpPr txBox="1"/>
            <p:nvPr/>
          </p:nvSpPr>
          <p:spPr>
            <a:xfrm>
              <a:off x="8823995" y="3099673"/>
              <a:ext cx="2474565" cy="1974437"/>
            </a:xfrm>
            <a:custGeom>
              <a:avLst/>
              <a:gdLst/>
              <a:ahLst/>
              <a:cxnLst/>
              <a:rect l="l" t="t" r="r" b="b"/>
              <a:pathLst>
                <a:path w="2474565" h="1974437">
                  <a:moveTo>
                    <a:pt x="595289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89" y="115853"/>
                  </a:cubicBezTo>
                  <a:close/>
                  <a:moveTo>
                    <a:pt x="1913786" y="0"/>
                  </a:moveTo>
                  <a:cubicBezTo>
                    <a:pt x="2061684" y="0"/>
                    <a:pt x="2180824" y="40877"/>
                    <a:pt x="2271206" y="122632"/>
                  </a:cubicBezTo>
                  <a:cubicBezTo>
                    <a:pt x="2361588" y="204386"/>
                    <a:pt x="2406779" y="312639"/>
                    <a:pt x="2406779" y="447391"/>
                  </a:cubicBezTo>
                  <a:cubicBezTo>
                    <a:pt x="2406779" y="705391"/>
                    <a:pt x="2282709" y="869722"/>
                    <a:pt x="2034569" y="940384"/>
                  </a:cubicBezTo>
                  <a:lnTo>
                    <a:pt x="2034569" y="945314"/>
                  </a:lnTo>
                  <a:cubicBezTo>
                    <a:pt x="2166034" y="958460"/>
                    <a:pt x="2272233" y="1007760"/>
                    <a:pt x="2353166" y="1093212"/>
                  </a:cubicBezTo>
                  <a:cubicBezTo>
                    <a:pt x="2434099" y="1178664"/>
                    <a:pt x="2474565" y="1286301"/>
                    <a:pt x="2474565" y="1416122"/>
                  </a:cubicBezTo>
                  <a:cubicBezTo>
                    <a:pt x="2474565" y="1582919"/>
                    <a:pt x="2417461" y="1717670"/>
                    <a:pt x="2303251" y="1820377"/>
                  </a:cubicBezTo>
                  <a:cubicBezTo>
                    <a:pt x="2189040" y="1923084"/>
                    <a:pt x="2038267" y="1974437"/>
                    <a:pt x="1850929" y="1974437"/>
                  </a:cubicBezTo>
                  <a:cubicBezTo>
                    <a:pt x="1706318" y="1974437"/>
                    <a:pt x="1569512" y="1940749"/>
                    <a:pt x="1440512" y="1873374"/>
                  </a:cubicBezTo>
                  <a:lnTo>
                    <a:pt x="1440512" y="1727941"/>
                  </a:lnTo>
                  <a:cubicBezTo>
                    <a:pt x="1584302" y="1815036"/>
                    <a:pt x="1721929" y="1858584"/>
                    <a:pt x="1853394" y="1858584"/>
                  </a:cubicBezTo>
                  <a:cubicBezTo>
                    <a:pt x="2000471" y="1858584"/>
                    <a:pt x="2118583" y="1820788"/>
                    <a:pt x="2207733" y="1745195"/>
                  </a:cubicBezTo>
                  <a:cubicBezTo>
                    <a:pt x="2296883" y="1669603"/>
                    <a:pt x="2341457" y="1566485"/>
                    <a:pt x="2341457" y="1435842"/>
                  </a:cubicBezTo>
                  <a:cubicBezTo>
                    <a:pt x="2341457" y="1297804"/>
                    <a:pt x="2292774" y="1192221"/>
                    <a:pt x="2195408" y="1119094"/>
                  </a:cubicBezTo>
                  <a:cubicBezTo>
                    <a:pt x="2098042" y="1045967"/>
                    <a:pt x="1955690" y="1009403"/>
                    <a:pt x="1768353" y="1009403"/>
                  </a:cubicBezTo>
                  <a:lnTo>
                    <a:pt x="1620455" y="1009403"/>
                  </a:lnTo>
                  <a:lnTo>
                    <a:pt x="1620455" y="893550"/>
                  </a:lnTo>
                  <a:lnTo>
                    <a:pt x="1752331" y="893550"/>
                  </a:lnTo>
                  <a:cubicBezTo>
                    <a:pt x="1923235" y="893550"/>
                    <a:pt x="2052645" y="857808"/>
                    <a:pt x="2140563" y="786324"/>
                  </a:cubicBezTo>
                  <a:cubicBezTo>
                    <a:pt x="2228480" y="714840"/>
                    <a:pt x="2272439" y="612955"/>
                    <a:pt x="2272439" y="480668"/>
                  </a:cubicBezTo>
                  <a:cubicBezTo>
                    <a:pt x="2272439" y="363171"/>
                    <a:pt x="2239367" y="272995"/>
                    <a:pt x="2173223" y="210138"/>
                  </a:cubicBezTo>
                  <a:cubicBezTo>
                    <a:pt x="2107080" y="147281"/>
                    <a:pt x="2013617" y="115853"/>
                    <a:pt x="1892834" y="115853"/>
                  </a:cubicBezTo>
                  <a:cubicBezTo>
                    <a:pt x="1772872" y="115853"/>
                    <a:pt x="1647569" y="157757"/>
                    <a:pt x="1516926" y="241566"/>
                  </a:cubicBezTo>
                  <a:lnTo>
                    <a:pt x="1516926" y="107226"/>
                  </a:lnTo>
                  <a:cubicBezTo>
                    <a:pt x="1661538" y="35742"/>
                    <a:pt x="1793824" y="0"/>
                    <a:pt x="1913786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8F0F4DA-67D7-4E3E-8D32-595FE516F870}"/>
                </a:ext>
              </a:extLst>
            </p:cNvPr>
            <p:cNvSpPr txBox="1"/>
            <p:nvPr/>
          </p:nvSpPr>
          <p:spPr>
            <a:xfrm>
              <a:off x="8755960" y="3044747"/>
              <a:ext cx="2474566" cy="1974437"/>
            </a:xfrm>
            <a:custGeom>
              <a:avLst/>
              <a:gdLst/>
              <a:ahLst/>
              <a:cxnLst/>
              <a:rect l="l" t="t" r="r" b="b"/>
              <a:pathLst>
                <a:path w="2474566" h="1974437"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1913786" y="0"/>
                  </a:moveTo>
                  <a:cubicBezTo>
                    <a:pt x="2061684" y="0"/>
                    <a:pt x="2180824" y="40877"/>
                    <a:pt x="2271206" y="122632"/>
                  </a:cubicBezTo>
                  <a:cubicBezTo>
                    <a:pt x="2361588" y="204386"/>
                    <a:pt x="2406779" y="312639"/>
                    <a:pt x="2406779" y="447391"/>
                  </a:cubicBezTo>
                  <a:cubicBezTo>
                    <a:pt x="2406779" y="705391"/>
                    <a:pt x="2282709" y="869722"/>
                    <a:pt x="2034569" y="940384"/>
                  </a:cubicBezTo>
                  <a:lnTo>
                    <a:pt x="2034569" y="945314"/>
                  </a:lnTo>
                  <a:cubicBezTo>
                    <a:pt x="2166034" y="958460"/>
                    <a:pt x="2272233" y="1007760"/>
                    <a:pt x="2353166" y="1093212"/>
                  </a:cubicBezTo>
                  <a:cubicBezTo>
                    <a:pt x="2434099" y="1178664"/>
                    <a:pt x="2474566" y="1286301"/>
                    <a:pt x="2474566" y="1416122"/>
                  </a:cubicBezTo>
                  <a:cubicBezTo>
                    <a:pt x="2474566" y="1582919"/>
                    <a:pt x="2417461" y="1717670"/>
                    <a:pt x="2303250" y="1820377"/>
                  </a:cubicBezTo>
                  <a:cubicBezTo>
                    <a:pt x="2189040" y="1923084"/>
                    <a:pt x="2038267" y="1974437"/>
                    <a:pt x="1850929" y="1974437"/>
                  </a:cubicBezTo>
                  <a:cubicBezTo>
                    <a:pt x="1706318" y="1974437"/>
                    <a:pt x="1569512" y="1940749"/>
                    <a:pt x="1440512" y="1873374"/>
                  </a:cubicBezTo>
                  <a:lnTo>
                    <a:pt x="1440512" y="1727941"/>
                  </a:lnTo>
                  <a:cubicBezTo>
                    <a:pt x="1584302" y="1815036"/>
                    <a:pt x="1721929" y="1858584"/>
                    <a:pt x="1853394" y="1858584"/>
                  </a:cubicBezTo>
                  <a:cubicBezTo>
                    <a:pt x="2000470" y="1858584"/>
                    <a:pt x="2118584" y="1820788"/>
                    <a:pt x="2207733" y="1745195"/>
                  </a:cubicBezTo>
                  <a:cubicBezTo>
                    <a:pt x="2296882" y="1669603"/>
                    <a:pt x="2341458" y="1566485"/>
                    <a:pt x="2341458" y="1435842"/>
                  </a:cubicBezTo>
                  <a:cubicBezTo>
                    <a:pt x="2341458" y="1297804"/>
                    <a:pt x="2292774" y="1192221"/>
                    <a:pt x="2195408" y="1119094"/>
                  </a:cubicBezTo>
                  <a:cubicBezTo>
                    <a:pt x="2098042" y="1045967"/>
                    <a:pt x="1955690" y="1009403"/>
                    <a:pt x="1768353" y="1009403"/>
                  </a:cubicBezTo>
                  <a:lnTo>
                    <a:pt x="1620455" y="1009403"/>
                  </a:lnTo>
                  <a:lnTo>
                    <a:pt x="1620455" y="893550"/>
                  </a:lnTo>
                  <a:lnTo>
                    <a:pt x="1752331" y="893550"/>
                  </a:lnTo>
                  <a:cubicBezTo>
                    <a:pt x="1923235" y="893550"/>
                    <a:pt x="2052646" y="857808"/>
                    <a:pt x="2140563" y="786324"/>
                  </a:cubicBezTo>
                  <a:cubicBezTo>
                    <a:pt x="2228480" y="714840"/>
                    <a:pt x="2272438" y="612955"/>
                    <a:pt x="2272438" y="480668"/>
                  </a:cubicBezTo>
                  <a:cubicBezTo>
                    <a:pt x="2272438" y="363171"/>
                    <a:pt x="2239366" y="272995"/>
                    <a:pt x="2173224" y="210138"/>
                  </a:cubicBezTo>
                  <a:cubicBezTo>
                    <a:pt x="2107080" y="147281"/>
                    <a:pt x="2013617" y="115853"/>
                    <a:pt x="1892834" y="115853"/>
                  </a:cubicBezTo>
                  <a:cubicBezTo>
                    <a:pt x="1772872" y="115853"/>
                    <a:pt x="1647570" y="157757"/>
                    <a:pt x="1516926" y="241566"/>
                  </a:cubicBezTo>
                  <a:lnTo>
                    <a:pt x="1516926" y="107226"/>
                  </a:lnTo>
                  <a:cubicBezTo>
                    <a:pt x="1661538" y="35742"/>
                    <a:pt x="1793824" y="0"/>
                    <a:pt x="1913786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888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17A7089-03DC-48AD-81FB-D82ACD7258C2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04~06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1EB1A4-73BB-41D3-A2C5-EE6C5F23F630}"/>
              </a:ext>
            </a:extLst>
          </p:cNvPr>
          <p:cNvSpPr txBox="1"/>
          <p:nvPr/>
        </p:nvSpPr>
        <p:spPr>
          <a:xfrm>
            <a:off x="2376668" y="1411853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可编辑版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8A318D-5D7D-4A48-B6F1-69B41EB705CC}"/>
              </a:ext>
            </a:extLst>
          </p:cNvPr>
          <p:cNvSpPr txBox="1"/>
          <p:nvPr/>
        </p:nvSpPr>
        <p:spPr>
          <a:xfrm>
            <a:off x="2376668" y="1996628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（请安装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Microsoft JhengHei UI Light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）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26FAAF9-58BC-4DF2-901F-FB0B2391F25F}"/>
              </a:ext>
            </a:extLst>
          </p:cNvPr>
          <p:cNvGrpSpPr/>
          <p:nvPr/>
        </p:nvGrpSpPr>
        <p:grpSpPr>
          <a:xfrm>
            <a:off x="1076100" y="3044747"/>
            <a:ext cx="2755820" cy="2029363"/>
            <a:chOff x="1076100" y="3044747"/>
            <a:chExt cx="2755820" cy="202936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203221-301B-4309-9863-6920386DD1D9}"/>
                </a:ext>
              </a:extLst>
            </p:cNvPr>
            <p:cNvSpPr txBox="1"/>
            <p:nvPr/>
          </p:nvSpPr>
          <p:spPr>
            <a:xfrm>
              <a:off x="1144135" y="3099673"/>
              <a:ext cx="2687785" cy="1974437"/>
            </a:xfrm>
            <a:custGeom>
              <a:avLst/>
              <a:gdLst/>
              <a:ahLst/>
              <a:cxnLst/>
              <a:rect l="l" t="t" r="r" b="b"/>
              <a:pathLst>
                <a:path w="2687785" h="1974437">
                  <a:moveTo>
                    <a:pt x="2262579" y="256356"/>
                  </a:moveTo>
                  <a:cubicBezTo>
                    <a:pt x="2163980" y="425617"/>
                    <a:pt x="2047510" y="605149"/>
                    <a:pt x="1913170" y="794951"/>
                  </a:cubicBezTo>
                  <a:cubicBezTo>
                    <a:pt x="1778829" y="984753"/>
                    <a:pt x="1640996" y="1163053"/>
                    <a:pt x="1499672" y="1329849"/>
                  </a:cubicBezTo>
                  <a:lnTo>
                    <a:pt x="2262579" y="1329849"/>
                  </a:ln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1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0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253951" y="32044"/>
                  </a:moveTo>
                  <a:lnTo>
                    <a:pt x="2389524" y="32044"/>
                  </a:lnTo>
                  <a:lnTo>
                    <a:pt x="2389524" y="1329849"/>
                  </a:lnTo>
                  <a:lnTo>
                    <a:pt x="2687785" y="1329849"/>
                  </a:lnTo>
                  <a:lnTo>
                    <a:pt x="2687785" y="1444470"/>
                  </a:lnTo>
                  <a:lnTo>
                    <a:pt x="2389524" y="1444470"/>
                  </a:lnTo>
                  <a:lnTo>
                    <a:pt x="2389524" y="1941160"/>
                  </a:lnTo>
                  <a:lnTo>
                    <a:pt x="2262579" y="1941160"/>
                  </a:lnTo>
                  <a:lnTo>
                    <a:pt x="2262579" y="1444470"/>
                  </a:lnTo>
                  <a:lnTo>
                    <a:pt x="1353006" y="1444470"/>
                  </a:lnTo>
                  <a:lnTo>
                    <a:pt x="1353006" y="1321221"/>
                  </a:lnTo>
                  <a:cubicBezTo>
                    <a:pt x="1528841" y="1122381"/>
                    <a:pt x="1700772" y="903410"/>
                    <a:pt x="1868800" y="664308"/>
                  </a:cubicBezTo>
                  <a:cubicBezTo>
                    <a:pt x="2036829" y="425206"/>
                    <a:pt x="2165212" y="214452"/>
                    <a:pt x="2253951" y="32044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3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FC41DC9-C3F3-4F4C-9353-E9D001B4ED23}"/>
                </a:ext>
              </a:extLst>
            </p:cNvPr>
            <p:cNvSpPr txBox="1"/>
            <p:nvPr/>
          </p:nvSpPr>
          <p:spPr>
            <a:xfrm>
              <a:off x="1076100" y="3044747"/>
              <a:ext cx="2687785" cy="1974437"/>
            </a:xfrm>
            <a:custGeom>
              <a:avLst/>
              <a:gdLst/>
              <a:ahLst/>
              <a:cxnLst/>
              <a:rect l="l" t="t" r="r" b="b"/>
              <a:pathLst>
                <a:path w="2687785" h="1974437">
                  <a:moveTo>
                    <a:pt x="2262579" y="256356"/>
                  </a:moveTo>
                  <a:cubicBezTo>
                    <a:pt x="2163980" y="425617"/>
                    <a:pt x="2047510" y="605149"/>
                    <a:pt x="1913170" y="794951"/>
                  </a:cubicBezTo>
                  <a:cubicBezTo>
                    <a:pt x="1778829" y="984753"/>
                    <a:pt x="1640996" y="1163053"/>
                    <a:pt x="1499672" y="1329849"/>
                  </a:cubicBezTo>
                  <a:lnTo>
                    <a:pt x="2262579" y="1329849"/>
                  </a:ln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1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0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253951" y="32044"/>
                  </a:moveTo>
                  <a:lnTo>
                    <a:pt x="2389524" y="32044"/>
                  </a:lnTo>
                  <a:lnTo>
                    <a:pt x="2389524" y="1329849"/>
                  </a:lnTo>
                  <a:lnTo>
                    <a:pt x="2687785" y="1329849"/>
                  </a:lnTo>
                  <a:lnTo>
                    <a:pt x="2687785" y="1444470"/>
                  </a:lnTo>
                  <a:lnTo>
                    <a:pt x="2389524" y="1444470"/>
                  </a:lnTo>
                  <a:lnTo>
                    <a:pt x="2389524" y="1941160"/>
                  </a:lnTo>
                  <a:lnTo>
                    <a:pt x="2262579" y="1941160"/>
                  </a:lnTo>
                  <a:lnTo>
                    <a:pt x="2262579" y="1444470"/>
                  </a:lnTo>
                  <a:lnTo>
                    <a:pt x="1353006" y="1444470"/>
                  </a:lnTo>
                  <a:lnTo>
                    <a:pt x="1353006" y="1321221"/>
                  </a:lnTo>
                  <a:cubicBezTo>
                    <a:pt x="1528841" y="1122381"/>
                    <a:pt x="1700772" y="903410"/>
                    <a:pt x="1868800" y="664308"/>
                  </a:cubicBezTo>
                  <a:cubicBezTo>
                    <a:pt x="2036829" y="425206"/>
                    <a:pt x="2165212" y="214452"/>
                    <a:pt x="2253951" y="32044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284CFB-594B-4D7A-8E41-5908083EFD8D}"/>
              </a:ext>
            </a:extLst>
          </p:cNvPr>
          <p:cNvGrpSpPr/>
          <p:nvPr/>
        </p:nvGrpSpPr>
        <p:grpSpPr>
          <a:xfrm>
            <a:off x="4821875" y="3044747"/>
            <a:ext cx="2562319" cy="2029363"/>
            <a:chOff x="4821875" y="3044747"/>
            <a:chExt cx="2562319" cy="202936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75911B5-20E6-4075-8D80-20D61C52AE8D}"/>
                </a:ext>
              </a:extLst>
            </p:cNvPr>
            <p:cNvSpPr txBox="1"/>
            <p:nvPr/>
          </p:nvSpPr>
          <p:spPr>
            <a:xfrm>
              <a:off x="4889910" y="3099673"/>
              <a:ext cx="2494284" cy="1974437"/>
            </a:xfrm>
            <a:custGeom>
              <a:avLst/>
              <a:gdLst/>
              <a:ahLst/>
              <a:cxnLst/>
              <a:rect l="l" t="t" r="r" b="b"/>
              <a:pathLst>
                <a:path w="2494284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614292" y="32044"/>
                  </a:moveTo>
                  <a:lnTo>
                    <a:pt x="2412941" y="32044"/>
                  </a:lnTo>
                  <a:lnTo>
                    <a:pt x="2412941" y="147898"/>
                  </a:lnTo>
                  <a:lnTo>
                    <a:pt x="1726448" y="147898"/>
                  </a:lnTo>
                  <a:lnTo>
                    <a:pt x="1683311" y="822066"/>
                  </a:lnTo>
                  <a:cubicBezTo>
                    <a:pt x="1772871" y="814671"/>
                    <a:pt x="1838193" y="810973"/>
                    <a:pt x="1879276" y="810973"/>
                  </a:cubicBezTo>
                  <a:cubicBezTo>
                    <a:pt x="2076473" y="810973"/>
                    <a:pt x="2228273" y="859451"/>
                    <a:pt x="2334678" y="956406"/>
                  </a:cubicBezTo>
                  <a:cubicBezTo>
                    <a:pt x="2441082" y="1053362"/>
                    <a:pt x="2494284" y="1192221"/>
                    <a:pt x="2494284" y="1372986"/>
                  </a:cubicBezTo>
                  <a:cubicBezTo>
                    <a:pt x="2494284" y="1558680"/>
                    <a:pt x="2437179" y="1705345"/>
                    <a:pt x="2322969" y="1812982"/>
                  </a:cubicBezTo>
                  <a:cubicBezTo>
                    <a:pt x="2208759" y="1920619"/>
                    <a:pt x="2053056" y="1974437"/>
                    <a:pt x="1855858" y="1974437"/>
                  </a:cubicBezTo>
                  <a:cubicBezTo>
                    <a:pt x="1718642" y="1974437"/>
                    <a:pt x="1599913" y="1950609"/>
                    <a:pt x="1499671" y="1902953"/>
                  </a:cubicBezTo>
                  <a:lnTo>
                    <a:pt x="1499671" y="1756288"/>
                  </a:lnTo>
                  <a:cubicBezTo>
                    <a:pt x="1621276" y="1824485"/>
                    <a:pt x="1743292" y="1858584"/>
                    <a:pt x="1865718" y="1858584"/>
                  </a:cubicBezTo>
                  <a:cubicBezTo>
                    <a:pt x="2018546" y="1858584"/>
                    <a:pt x="2139329" y="1816474"/>
                    <a:pt x="2228068" y="1732254"/>
                  </a:cubicBezTo>
                  <a:cubicBezTo>
                    <a:pt x="2316807" y="1648035"/>
                    <a:pt x="2361176" y="1533619"/>
                    <a:pt x="2361176" y="1389008"/>
                  </a:cubicBezTo>
                  <a:cubicBezTo>
                    <a:pt x="2361176" y="1080887"/>
                    <a:pt x="2184931" y="926827"/>
                    <a:pt x="1832441" y="926827"/>
                  </a:cubicBezTo>
                  <a:cubicBezTo>
                    <a:pt x="1747811" y="926827"/>
                    <a:pt x="1655785" y="932168"/>
                    <a:pt x="1556365" y="942849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C39016-E59D-4383-ADD8-067AEC9B75B3}"/>
                </a:ext>
              </a:extLst>
            </p:cNvPr>
            <p:cNvSpPr txBox="1"/>
            <p:nvPr/>
          </p:nvSpPr>
          <p:spPr>
            <a:xfrm>
              <a:off x="4821875" y="3044747"/>
              <a:ext cx="2494284" cy="1974437"/>
            </a:xfrm>
            <a:custGeom>
              <a:avLst/>
              <a:gdLst/>
              <a:ahLst/>
              <a:cxnLst/>
              <a:rect l="l" t="t" r="r" b="b"/>
              <a:pathLst>
                <a:path w="2494284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614292" y="32044"/>
                  </a:moveTo>
                  <a:lnTo>
                    <a:pt x="2412941" y="32044"/>
                  </a:lnTo>
                  <a:lnTo>
                    <a:pt x="2412941" y="147898"/>
                  </a:lnTo>
                  <a:lnTo>
                    <a:pt x="1726448" y="147898"/>
                  </a:lnTo>
                  <a:lnTo>
                    <a:pt x="1683311" y="822066"/>
                  </a:lnTo>
                  <a:cubicBezTo>
                    <a:pt x="1772871" y="814671"/>
                    <a:pt x="1838193" y="810973"/>
                    <a:pt x="1879276" y="810973"/>
                  </a:cubicBezTo>
                  <a:cubicBezTo>
                    <a:pt x="2076473" y="810973"/>
                    <a:pt x="2228273" y="859451"/>
                    <a:pt x="2334678" y="956406"/>
                  </a:cubicBezTo>
                  <a:cubicBezTo>
                    <a:pt x="2441082" y="1053362"/>
                    <a:pt x="2494284" y="1192221"/>
                    <a:pt x="2494284" y="1372986"/>
                  </a:cubicBezTo>
                  <a:cubicBezTo>
                    <a:pt x="2494284" y="1558680"/>
                    <a:pt x="2437179" y="1705345"/>
                    <a:pt x="2322969" y="1812982"/>
                  </a:cubicBezTo>
                  <a:cubicBezTo>
                    <a:pt x="2208759" y="1920619"/>
                    <a:pt x="2053056" y="1974437"/>
                    <a:pt x="1855858" y="1974437"/>
                  </a:cubicBezTo>
                  <a:cubicBezTo>
                    <a:pt x="1718642" y="1974437"/>
                    <a:pt x="1599913" y="1950609"/>
                    <a:pt x="1499671" y="1902953"/>
                  </a:cubicBezTo>
                  <a:lnTo>
                    <a:pt x="1499671" y="1756288"/>
                  </a:lnTo>
                  <a:cubicBezTo>
                    <a:pt x="1621276" y="1824485"/>
                    <a:pt x="1743292" y="1858584"/>
                    <a:pt x="1865718" y="1858584"/>
                  </a:cubicBezTo>
                  <a:cubicBezTo>
                    <a:pt x="2018546" y="1858584"/>
                    <a:pt x="2139329" y="1816474"/>
                    <a:pt x="2228068" y="1732254"/>
                  </a:cubicBezTo>
                  <a:cubicBezTo>
                    <a:pt x="2316807" y="1648035"/>
                    <a:pt x="2361176" y="1533619"/>
                    <a:pt x="2361176" y="1389008"/>
                  </a:cubicBezTo>
                  <a:cubicBezTo>
                    <a:pt x="2361176" y="1080887"/>
                    <a:pt x="2184931" y="926827"/>
                    <a:pt x="1832441" y="926827"/>
                  </a:cubicBezTo>
                  <a:cubicBezTo>
                    <a:pt x="1747811" y="926827"/>
                    <a:pt x="1655785" y="932168"/>
                    <a:pt x="1556365" y="942849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B11173-BEA3-46D1-9006-E7551005B2FF}"/>
              </a:ext>
            </a:extLst>
          </p:cNvPr>
          <p:cNvGrpSpPr/>
          <p:nvPr/>
        </p:nvGrpSpPr>
        <p:grpSpPr>
          <a:xfrm>
            <a:off x="8755960" y="3044747"/>
            <a:ext cx="2651059" cy="2029363"/>
            <a:chOff x="8755960" y="3044747"/>
            <a:chExt cx="2651059" cy="202936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421C7C-09E8-4F4F-8B9A-C1B2C7EB3663}"/>
                </a:ext>
              </a:extLst>
            </p:cNvPr>
            <p:cNvSpPr txBox="1"/>
            <p:nvPr/>
          </p:nvSpPr>
          <p:spPr>
            <a:xfrm>
              <a:off x="8823995" y="3099673"/>
              <a:ext cx="2583024" cy="1974437"/>
            </a:xfrm>
            <a:custGeom>
              <a:avLst/>
              <a:gdLst/>
              <a:ahLst/>
              <a:cxnLst/>
              <a:rect l="l" t="t" r="r" b="b"/>
              <a:pathLst>
                <a:path w="2583024" h="1974437">
                  <a:moveTo>
                    <a:pt x="2032104" y="862738"/>
                  </a:moveTo>
                  <a:cubicBezTo>
                    <a:pt x="1954869" y="862738"/>
                    <a:pt x="1882974" y="883279"/>
                    <a:pt x="1816420" y="924362"/>
                  </a:cubicBezTo>
                  <a:cubicBezTo>
                    <a:pt x="1749866" y="965444"/>
                    <a:pt x="1696458" y="1021933"/>
                    <a:pt x="1656197" y="1093828"/>
                  </a:cubicBezTo>
                  <a:cubicBezTo>
                    <a:pt x="1615936" y="1165723"/>
                    <a:pt x="1595805" y="1239877"/>
                    <a:pt x="1595805" y="1316291"/>
                  </a:cubicBezTo>
                  <a:cubicBezTo>
                    <a:pt x="1595805" y="1469941"/>
                    <a:pt x="1636272" y="1598735"/>
                    <a:pt x="1717205" y="1702675"/>
                  </a:cubicBezTo>
                  <a:cubicBezTo>
                    <a:pt x="1798138" y="1806614"/>
                    <a:pt x="1899407" y="1858584"/>
                    <a:pt x="2021012" y="1858584"/>
                  </a:cubicBezTo>
                  <a:cubicBezTo>
                    <a:pt x="2143439" y="1858584"/>
                    <a:pt x="2245324" y="1811544"/>
                    <a:pt x="2326668" y="1717465"/>
                  </a:cubicBezTo>
                  <a:cubicBezTo>
                    <a:pt x="2408011" y="1623385"/>
                    <a:pt x="2448683" y="1504450"/>
                    <a:pt x="2448683" y="1360661"/>
                  </a:cubicBezTo>
                  <a:cubicBezTo>
                    <a:pt x="2448683" y="1211941"/>
                    <a:pt x="2411298" y="1091774"/>
                    <a:pt x="2336527" y="1000160"/>
                  </a:cubicBezTo>
                  <a:cubicBezTo>
                    <a:pt x="2261757" y="908545"/>
                    <a:pt x="2160283" y="862738"/>
                    <a:pt x="2032104" y="862738"/>
                  </a:cubicBez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192327" y="0"/>
                  </a:moveTo>
                  <a:cubicBezTo>
                    <a:pt x="2296677" y="0"/>
                    <a:pt x="2389935" y="15611"/>
                    <a:pt x="2472101" y="46834"/>
                  </a:cubicBezTo>
                  <a:lnTo>
                    <a:pt x="2472101" y="181175"/>
                  </a:lnTo>
                  <a:cubicBezTo>
                    <a:pt x="2380897" y="137627"/>
                    <a:pt x="2286817" y="115853"/>
                    <a:pt x="2189862" y="115853"/>
                  </a:cubicBezTo>
                  <a:cubicBezTo>
                    <a:pt x="2069079" y="115853"/>
                    <a:pt x="1962058" y="155498"/>
                    <a:pt x="1868800" y="234788"/>
                  </a:cubicBezTo>
                  <a:cubicBezTo>
                    <a:pt x="1775542" y="314077"/>
                    <a:pt x="1704058" y="425822"/>
                    <a:pt x="1654348" y="570023"/>
                  </a:cubicBezTo>
                  <a:cubicBezTo>
                    <a:pt x="1604638" y="714223"/>
                    <a:pt x="1579783" y="878349"/>
                    <a:pt x="1579783" y="1062400"/>
                  </a:cubicBezTo>
                  <a:lnTo>
                    <a:pt x="1584713" y="1062400"/>
                  </a:lnTo>
                  <a:cubicBezTo>
                    <a:pt x="1678382" y="852056"/>
                    <a:pt x="1837372" y="746884"/>
                    <a:pt x="2061684" y="746884"/>
                  </a:cubicBezTo>
                  <a:cubicBezTo>
                    <a:pt x="2213690" y="746884"/>
                    <a:pt x="2338582" y="802551"/>
                    <a:pt x="2436359" y="913886"/>
                  </a:cubicBezTo>
                  <a:cubicBezTo>
                    <a:pt x="2534136" y="1025220"/>
                    <a:pt x="2583024" y="1165928"/>
                    <a:pt x="2583024" y="1336011"/>
                  </a:cubicBezTo>
                  <a:cubicBezTo>
                    <a:pt x="2583024" y="1455973"/>
                    <a:pt x="2558785" y="1564842"/>
                    <a:pt x="2510307" y="1662619"/>
                  </a:cubicBezTo>
                  <a:cubicBezTo>
                    <a:pt x="2461830" y="1760396"/>
                    <a:pt x="2393838" y="1836810"/>
                    <a:pt x="2306332" y="1891861"/>
                  </a:cubicBezTo>
                  <a:cubicBezTo>
                    <a:pt x="2218825" y="1946912"/>
                    <a:pt x="2120432" y="1974437"/>
                    <a:pt x="2011152" y="1974437"/>
                  </a:cubicBezTo>
                  <a:cubicBezTo>
                    <a:pt x="1832031" y="1974437"/>
                    <a:pt x="1693582" y="1899050"/>
                    <a:pt x="1595805" y="1748277"/>
                  </a:cubicBezTo>
                  <a:cubicBezTo>
                    <a:pt x="1498028" y="1597503"/>
                    <a:pt x="1449140" y="1382845"/>
                    <a:pt x="1449140" y="1104304"/>
                  </a:cubicBezTo>
                  <a:cubicBezTo>
                    <a:pt x="1449140" y="880814"/>
                    <a:pt x="1478925" y="685466"/>
                    <a:pt x="1538495" y="518259"/>
                  </a:cubicBezTo>
                  <a:cubicBezTo>
                    <a:pt x="1598065" y="351052"/>
                    <a:pt x="1684133" y="222874"/>
                    <a:pt x="1796700" y="133724"/>
                  </a:cubicBezTo>
                  <a:cubicBezTo>
                    <a:pt x="1909267" y="44574"/>
                    <a:pt x="2041142" y="0"/>
                    <a:pt x="2192327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26B176B-8567-4B5A-A7E0-EBA68D5FB2FB}"/>
                </a:ext>
              </a:extLst>
            </p:cNvPr>
            <p:cNvSpPr txBox="1"/>
            <p:nvPr/>
          </p:nvSpPr>
          <p:spPr>
            <a:xfrm>
              <a:off x="8755960" y="3044747"/>
              <a:ext cx="2583024" cy="1974437"/>
            </a:xfrm>
            <a:custGeom>
              <a:avLst/>
              <a:gdLst/>
              <a:ahLst/>
              <a:cxnLst/>
              <a:rect l="l" t="t" r="r" b="b"/>
              <a:pathLst>
                <a:path w="2583024" h="1974437">
                  <a:moveTo>
                    <a:pt x="2032104" y="862738"/>
                  </a:moveTo>
                  <a:cubicBezTo>
                    <a:pt x="1954868" y="862738"/>
                    <a:pt x="1882974" y="883279"/>
                    <a:pt x="1816420" y="924362"/>
                  </a:cubicBezTo>
                  <a:cubicBezTo>
                    <a:pt x="1749866" y="965444"/>
                    <a:pt x="1696458" y="1021933"/>
                    <a:pt x="1656197" y="1093828"/>
                  </a:cubicBezTo>
                  <a:cubicBezTo>
                    <a:pt x="1615936" y="1165723"/>
                    <a:pt x="1595805" y="1239877"/>
                    <a:pt x="1595805" y="1316291"/>
                  </a:cubicBezTo>
                  <a:cubicBezTo>
                    <a:pt x="1595805" y="1469941"/>
                    <a:pt x="1636272" y="1598735"/>
                    <a:pt x="1717205" y="1702675"/>
                  </a:cubicBezTo>
                  <a:cubicBezTo>
                    <a:pt x="1798138" y="1806614"/>
                    <a:pt x="1899407" y="1858584"/>
                    <a:pt x="2021012" y="1858584"/>
                  </a:cubicBezTo>
                  <a:cubicBezTo>
                    <a:pt x="2143438" y="1858584"/>
                    <a:pt x="2245324" y="1811544"/>
                    <a:pt x="2326668" y="1717465"/>
                  </a:cubicBezTo>
                  <a:cubicBezTo>
                    <a:pt x="2408012" y="1623385"/>
                    <a:pt x="2448684" y="1504450"/>
                    <a:pt x="2448684" y="1360661"/>
                  </a:cubicBezTo>
                  <a:cubicBezTo>
                    <a:pt x="2448684" y="1211941"/>
                    <a:pt x="2411298" y="1091774"/>
                    <a:pt x="2336528" y="1000160"/>
                  </a:cubicBezTo>
                  <a:cubicBezTo>
                    <a:pt x="2261757" y="908545"/>
                    <a:pt x="2160282" y="862738"/>
                    <a:pt x="2032104" y="862738"/>
                  </a:cubicBez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192327" y="0"/>
                  </a:moveTo>
                  <a:cubicBezTo>
                    <a:pt x="2296677" y="0"/>
                    <a:pt x="2389935" y="15611"/>
                    <a:pt x="2472100" y="46834"/>
                  </a:cubicBezTo>
                  <a:lnTo>
                    <a:pt x="2472100" y="181175"/>
                  </a:lnTo>
                  <a:cubicBezTo>
                    <a:pt x="2380897" y="137627"/>
                    <a:pt x="2286817" y="115853"/>
                    <a:pt x="2189862" y="115853"/>
                  </a:cubicBezTo>
                  <a:cubicBezTo>
                    <a:pt x="2069079" y="115853"/>
                    <a:pt x="1962058" y="155498"/>
                    <a:pt x="1868800" y="234788"/>
                  </a:cubicBezTo>
                  <a:cubicBezTo>
                    <a:pt x="1775542" y="314077"/>
                    <a:pt x="1704058" y="425822"/>
                    <a:pt x="1654348" y="570023"/>
                  </a:cubicBezTo>
                  <a:cubicBezTo>
                    <a:pt x="1604638" y="714223"/>
                    <a:pt x="1579783" y="878349"/>
                    <a:pt x="1579783" y="1062400"/>
                  </a:cubicBezTo>
                  <a:lnTo>
                    <a:pt x="1584713" y="1062400"/>
                  </a:lnTo>
                  <a:cubicBezTo>
                    <a:pt x="1678382" y="852056"/>
                    <a:pt x="1837372" y="746884"/>
                    <a:pt x="2061684" y="746884"/>
                  </a:cubicBezTo>
                  <a:cubicBezTo>
                    <a:pt x="2213690" y="746884"/>
                    <a:pt x="2338582" y="802551"/>
                    <a:pt x="2436358" y="913886"/>
                  </a:cubicBezTo>
                  <a:cubicBezTo>
                    <a:pt x="2534136" y="1025220"/>
                    <a:pt x="2583024" y="1165928"/>
                    <a:pt x="2583024" y="1336011"/>
                  </a:cubicBezTo>
                  <a:cubicBezTo>
                    <a:pt x="2583024" y="1455973"/>
                    <a:pt x="2558786" y="1564842"/>
                    <a:pt x="2510308" y="1662619"/>
                  </a:cubicBezTo>
                  <a:cubicBezTo>
                    <a:pt x="2461830" y="1760396"/>
                    <a:pt x="2393838" y="1836810"/>
                    <a:pt x="2306332" y="1891861"/>
                  </a:cubicBezTo>
                  <a:cubicBezTo>
                    <a:pt x="2218826" y="1946912"/>
                    <a:pt x="2120432" y="1974437"/>
                    <a:pt x="2011152" y="1974437"/>
                  </a:cubicBezTo>
                  <a:cubicBezTo>
                    <a:pt x="1832031" y="1974437"/>
                    <a:pt x="1693582" y="1899050"/>
                    <a:pt x="1595805" y="1748277"/>
                  </a:cubicBezTo>
                  <a:cubicBezTo>
                    <a:pt x="1498028" y="1597503"/>
                    <a:pt x="1449140" y="1382845"/>
                    <a:pt x="1449140" y="1104304"/>
                  </a:cubicBezTo>
                  <a:cubicBezTo>
                    <a:pt x="1449140" y="880814"/>
                    <a:pt x="1478925" y="685466"/>
                    <a:pt x="1538495" y="518259"/>
                  </a:cubicBezTo>
                  <a:cubicBezTo>
                    <a:pt x="1598065" y="351052"/>
                    <a:pt x="1684133" y="222874"/>
                    <a:pt x="1796700" y="133724"/>
                  </a:cubicBezTo>
                  <a:cubicBezTo>
                    <a:pt x="1909267" y="44574"/>
                    <a:pt x="2041142" y="0"/>
                    <a:pt x="2192327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52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17A7089-03DC-48AD-81FB-D82ACD7258C2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07~09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1EB1A4-73BB-41D3-A2C5-EE6C5F23F630}"/>
              </a:ext>
            </a:extLst>
          </p:cNvPr>
          <p:cNvSpPr txBox="1"/>
          <p:nvPr/>
        </p:nvSpPr>
        <p:spPr>
          <a:xfrm>
            <a:off x="2376668" y="1411853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可编辑版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8A318D-5D7D-4A48-B6F1-69B41EB705CC}"/>
              </a:ext>
            </a:extLst>
          </p:cNvPr>
          <p:cNvSpPr txBox="1"/>
          <p:nvPr/>
        </p:nvSpPr>
        <p:spPr>
          <a:xfrm>
            <a:off x="2376668" y="1996628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（请安装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Microsoft JhengHei UI Light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）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B142108-1E34-4F2E-AC5B-0BF86C7EDF26}"/>
              </a:ext>
            </a:extLst>
          </p:cNvPr>
          <p:cNvGrpSpPr/>
          <p:nvPr/>
        </p:nvGrpSpPr>
        <p:grpSpPr>
          <a:xfrm>
            <a:off x="1076100" y="3044747"/>
            <a:ext cx="2622712" cy="2029363"/>
            <a:chOff x="1076100" y="3044747"/>
            <a:chExt cx="2622712" cy="202936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F88AA84-AEFB-485D-9AF6-3BCE101560AF}"/>
                </a:ext>
              </a:extLst>
            </p:cNvPr>
            <p:cNvSpPr txBox="1"/>
            <p:nvPr/>
          </p:nvSpPr>
          <p:spPr>
            <a:xfrm>
              <a:off x="1144135" y="3099673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1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9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1380121" y="32044"/>
                  </a:moveTo>
                  <a:lnTo>
                    <a:pt x="2554677" y="32044"/>
                  </a:lnTo>
                  <a:lnTo>
                    <a:pt x="2554677" y="80111"/>
                  </a:lnTo>
                  <a:cubicBezTo>
                    <a:pt x="2376378" y="406308"/>
                    <a:pt x="2243886" y="664924"/>
                    <a:pt x="2157201" y="855959"/>
                  </a:cubicBezTo>
                  <a:cubicBezTo>
                    <a:pt x="2070517" y="1046994"/>
                    <a:pt x="1999444" y="1230428"/>
                    <a:pt x="1943982" y="1406263"/>
                  </a:cubicBezTo>
                  <a:cubicBezTo>
                    <a:pt x="1888520" y="1582097"/>
                    <a:pt x="1846410" y="1760396"/>
                    <a:pt x="1817652" y="1941160"/>
                  </a:cubicBezTo>
                  <a:lnTo>
                    <a:pt x="1674684" y="1941160"/>
                  </a:lnTo>
                  <a:cubicBezTo>
                    <a:pt x="1718232" y="1682339"/>
                    <a:pt x="1792797" y="1416122"/>
                    <a:pt x="1898380" y="1142511"/>
                  </a:cubicBezTo>
                  <a:cubicBezTo>
                    <a:pt x="2003963" y="868900"/>
                    <a:pt x="2166445" y="537362"/>
                    <a:pt x="2385827" y="147898"/>
                  </a:cubicBezTo>
                  <a:lnTo>
                    <a:pt x="1380121" y="147898"/>
                  </a:ln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6D9579D-3AB7-42F9-AA88-F2F2E783EC28}"/>
                </a:ext>
              </a:extLst>
            </p:cNvPr>
            <p:cNvSpPr txBox="1"/>
            <p:nvPr/>
          </p:nvSpPr>
          <p:spPr>
            <a:xfrm>
              <a:off x="1076100" y="3044747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1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1380121" y="32044"/>
                  </a:moveTo>
                  <a:lnTo>
                    <a:pt x="2554677" y="32044"/>
                  </a:lnTo>
                  <a:lnTo>
                    <a:pt x="2554677" y="80111"/>
                  </a:lnTo>
                  <a:cubicBezTo>
                    <a:pt x="2376378" y="406308"/>
                    <a:pt x="2243886" y="664924"/>
                    <a:pt x="2157201" y="855959"/>
                  </a:cubicBezTo>
                  <a:cubicBezTo>
                    <a:pt x="2070517" y="1046994"/>
                    <a:pt x="1999444" y="1230428"/>
                    <a:pt x="1943982" y="1406263"/>
                  </a:cubicBezTo>
                  <a:cubicBezTo>
                    <a:pt x="1888520" y="1582097"/>
                    <a:pt x="1846410" y="1760396"/>
                    <a:pt x="1817652" y="1941160"/>
                  </a:cubicBezTo>
                  <a:lnTo>
                    <a:pt x="1674684" y="1941160"/>
                  </a:lnTo>
                  <a:cubicBezTo>
                    <a:pt x="1718232" y="1682339"/>
                    <a:pt x="1792797" y="1416122"/>
                    <a:pt x="1898380" y="1142511"/>
                  </a:cubicBezTo>
                  <a:cubicBezTo>
                    <a:pt x="2003963" y="868900"/>
                    <a:pt x="2166445" y="537362"/>
                    <a:pt x="2385827" y="147898"/>
                  </a:cubicBezTo>
                  <a:lnTo>
                    <a:pt x="1380121" y="147898"/>
                  </a:ln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152B7E4-B591-4327-A98A-11C0352DE20D}"/>
              </a:ext>
            </a:extLst>
          </p:cNvPr>
          <p:cNvGrpSpPr/>
          <p:nvPr/>
        </p:nvGrpSpPr>
        <p:grpSpPr>
          <a:xfrm>
            <a:off x="4821875" y="3044747"/>
            <a:ext cx="2623944" cy="2029363"/>
            <a:chOff x="4821875" y="3044747"/>
            <a:chExt cx="2623944" cy="202936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5D3B0E4-8409-4BAD-A583-E1F96EE03076}"/>
                </a:ext>
              </a:extLst>
            </p:cNvPr>
            <p:cNvSpPr txBox="1"/>
            <p:nvPr/>
          </p:nvSpPr>
          <p:spPr>
            <a:xfrm>
              <a:off x="4889910" y="3099673"/>
              <a:ext cx="2555909" cy="1974437"/>
            </a:xfrm>
            <a:custGeom>
              <a:avLst/>
              <a:gdLst/>
              <a:ahLst/>
              <a:cxnLst/>
              <a:rect l="l" t="t" r="r" b="b"/>
              <a:pathLst>
                <a:path w="2555909" h="1974437">
                  <a:moveTo>
                    <a:pt x="1988966" y="983521"/>
                  </a:moveTo>
                  <a:cubicBezTo>
                    <a:pt x="1863253" y="983521"/>
                    <a:pt x="1760136" y="1025015"/>
                    <a:pt x="1679613" y="1108002"/>
                  </a:cubicBezTo>
                  <a:cubicBezTo>
                    <a:pt x="1599091" y="1190989"/>
                    <a:pt x="1558830" y="1295339"/>
                    <a:pt x="1558830" y="1421052"/>
                  </a:cubicBezTo>
                  <a:cubicBezTo>
                    <a:pt x="1558830" y="1551696"/>
                    <a:pt x="1598269" y="1657278"/>
                    <a:pt x="1677148" y="1737800"/>
                  </a:cubicBezTo>
                  <a:cubicBezTo>
                    <a:pt x="1756027" y="1818323"/>
                    <a:pt x="1859967" y="1858584"/>
                    <a:pt x="1988966" y="1858584"/>
                  </a:cubicBezTo>
                  <a:cubicBezTo>
                    <a:pt x="2117966" y="1858584"/>
                    <a:pt x="2222111" y="1818117"/>
                    <a:pt x="2301401" y="1737184"/>
                  </a:cubicBezTo>
                  <a:cubicBezTo>
                    <a:pt x="2380690" y="1656251"/>
                    <a:pt x="2420335" y="1550874"/>
                    <a:pt x="2420335" y="1421052"/>
                  </a:cubicBezTo>
                  <a:cubicBezTo>
                    <a:pt x="2420335" y="1340530"/>
                    <a:pt x="2401643" y="1266376"/>
                    <a:pt x="2364257" y="1198589"/>
                  </a:cubicBezTo>
                  <a:cubicBezTo>
                    <a:pt x="2326872" y="1130803"/>
                    <a:pt x="2275108" y="1078011"/>
                    <a:pt x="2208965" y="1040215"/>
                  </a:cubicBezTo>
                  <a:cubicBezTo>
                    <a:pt x="2142821" y="1002419"/>
                    <a:pt x="2069489" y="983521"/>
                    <a:pt x="1988966" y="983521"/>
                  </a:cubicBezTo>
                  <a:close/>
                  <a:moveTo>
                    <a:pt x="1990199" y="115853"/>
                  </a:moveTo>
                  <a:cubicBezTo>
                    <a:pt x="1885027" y="115853"/>
                    <a:pt x="1797932" y="151800"/>
                    <a:pt x="1728913" y="223695"/>
                  </a:cubicBezTo>
                  <a:cubicBezTo>
                    <a:pt x="1659894" y="295590"/>
                    <a:pt x="1625384" y="385356"/>
                    <a:pt x="1625384" y="492993"/>
                  </a:cubicBezTo>
                  <a:cubicBezTo>
                    <a:pt x="1625384" y="560368"/>
                    <a:pt x="1641817" y="622814"/>
                    <a:pt x="1674683" y="680330"/>
                  </a:cubicBezTo>
                  <a:cubicBezTo>
                    <a:pt x="1707550" y="737846"/>
                    <a:pt x="1752330" y="783037"/>
                    <a:pt x="1809024" y="815903"/>
                  </a:cubicBezTo>
                  <a:cubicBezTo>
                    <a:pt x="1865718" y="848770"/>
                    <a:pt x="1926110" y="865203"/>
                    <a:pt x="1990199" y="865203"/>
                  </a:cubicBezTo>
                  <a:cubicBezTo>
                    <a:pt x="2092084" y="865203"/>
                    <a:pt x="2178769" y="828844"/>
                    <a:pt x="2250253" y="756128"/>
                  </a:cubicBezTo>
                  <a:cubicBezTo>
                    <a:pt x="2321737" y="683411"/>
                    <a:pt x="2357479" y="595700"/>
                    <a:pt x="2357479" y="492993"/>
                  </a:cubicBezTo>
                  <a:cubicBezTo>
                    <a:pt x="2357479" y="386178"/>
                    <a:pt x="2322353" y="296617"/>
                    <a:pt x="2252102" y="224311"/>
                  </a:cubicBezTo>
                  <a:cubicBezTo>
                    <a:pt x="2181850" y="152006"/>
                    <a:pt x="2094549" y="115853"/>
                    <a:pt x="1990199" y="115853"/>
                  </a:cubicBezTo>
                  <a:close/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91431" y="0"/>
                  </a:moveTo>
                  <a:cubicBezTo>
                    <a:pt x="2085100" y="0"/>
                    <a:pt x="2170347" y="20952"/>
                    <a:pt x="2247172" y="62856"/>
                  </a:cubicBezTo>
                  <a:cubicBezTo>
                    <a:pt x="2323996" y="104761"/>
                    <a:pt x="2384388" y="163304"/>
                    <a:pt x="2428347" y="238485"/>
                  </a:cubicBezTo>
                  <a:cubicBezTo>
                    <a:pt x="2472305" y="313667"/>
                    <a:pt x="2494284" y="396859"/>
                    <a:pt x="2494284" y="488063"/>
                  </a:cubicBezTo>
                  <a:cubicBezTo>
                    <a:pt x="2494284" y="578445"/>
                    <a:pt x="2469224" y="661227"/>
                    <a:pt x="2419103" y="736408"/>
                  </a:cubicBezTo>
                  <a:cubicBezTo>
                    <a:pt x="2368982" y="811590"/>
                    <a:pt x="2297909" y="871776"/>
                    <a:pt x="2205883" y="916967"/>
                  </a:cubicBezTo>
                  <a:cubicBezTo>
                    <a:pt x="2314342" y="956406"/>
                    <a:pt x="2399794" y="1020495"/>
                    <a:pt x="2462240" y="1109234"/>
                  </a:cubicBezTo>
                  <a:cubicBezTo>
                    <a:pt x="2524686" y="1197973"/>
                    <a:pt x="2555909" y="1297804"/>
                    <a:pt x="2555909" y="1408728"/>
                  </a:cubicBezTo>
                  <a:cubicBezTo>
                    <a:pt x="2555909" y="1580454"/>
                    <a:pt x="2504761" y="1717259"/>
                    <a:pt x="2402464" y="1819144"/>
                  </a:cubicBezTo>
                  <a:cubicBezTo>
                    <a:pt x="2300168" y="1921030"/>
                    <a:pt x="2162747" y="1971972"/>
                    <a:pt x="1990199" y="1971972"/>
                  </a:cubicBezTo>
                  <a:cubicBezTo>
                    <a:pt x="1880097" y="1971972"/>
                    <a:pt x="1782115" y="1949171"/>
                    <a:pt x="1696252" y="1903569"/>
                  </a:cubicBezTo>
                  <a:cubicBezTo>
                    <a:pt x="1610389" y="1857968"/>
                    <a:pt x="1544040" y="1792030"/>
                    <a:pt x="1497206" y="1705756"/>
                  </a:cubicBezTo>
                  <a:cubicBezTo>
                    <a:pt x="1450371" y="1619482"/>
                    <a:pt x="1426954" y="1520473"/>
                    <a:pt x="1426954" y="1408728"/>
                  </a:cubicBezTo>
                  <a:cubicBezTo>
                    <a:pt x="1426954" y="1296982"/>
                    <a:pt x="1459204" y="1196946"/>
                    <a:pt x="1523704" y="1108618"/>
                  </a:cubicBezTo>
                  <a:cubicBezTo>
                    <a:pt x="1588204" y="1020290"/>
                    <a:pt x="1675094" y="956406"/>
                    <a:pt x="1784374" y="916967"/>
                  </a:cubicBezTo>
                  <a:cubicBezTo>
                    <a:pt x="1692349" y="872598"/>
                    <a:pt x="1620454" y="812617"/>
                    <a:pt x="1568690" y="737024"/>
                  </a:cubicBezTo>
                  <a:cubicBezTo>
                    <a:pt x="1516926" y="661432"/>
                    <a:pt x="1491043" y="578445"/>
                    <a:pt x="1491043" y="488063"/>
                  </a:cubicBezTo>
                  <a:cubicBezTo>
                    <a:pt x="1491043" y="398502"/>
                    <a:pt x="1512406" y="316131"/>
                    <a:pt x="1555133" y="240950"/>
                  </a:cubicBezTo>
                  <a:cubicBezTo>
                    <a:pt x="1597859" y="165769"/>
                    <a:pt x="1658045" y="106815"/>
                    <a:pt x="1735691" y="64089"/>
                  </a:cubicBezTo>
                  <a:cubicBezTo>
                    <a:pt x="1813338" y="21363"/>
                    <a:pt x="1898584" y="0"/>
                    <a:pt x="1991431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8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C7AC2C2-BD9F-4146-A9B2-E676C1E89B5E}"/>
                </a:ext>
              </a:extLst>
            </p:cNvPr>
            <p:cNvSpPr txBox="1"/>
            <p:nvPr/>
          </p:nvSpPr>
          <p:spPr>
            <a:xfrm>
              <a:off x="4821875" y="3044747"/>
              <a:ext cx="2555909" cy="1974437"/>
            </a:xfrm>
            <a:custGeom>
              <a:avLst/>
              <a:gdLst/>
              <a:ahLst/>
              <a:cxnLst/>
              <a:rect l="l" t="t" r="r" b="b"/>
              <a:pathLst>
                <a:path w="2555909" h="1974437">
                  <a:moveTo>
                    <a:pt x="1988966" y="983521"/>
                  </a:moveTo>
                  <a:cubicBezTo>
                    <a:pt x="1863253" y="983521"/>
                    <a:pt x="1760136" y="1025015"/>
                    <a:pt x="1679613" y="1108002"/>
                  </a:cubicBezTo>
                  <a:cubicBezTo>
                    <a:pt x="1599091" y="1190989"/>
                    <a:pt x="1558830" y="1295339"/>
                    <a:pt x="1558830" y="1421052"/>
                  </a:cubicBezTo>
                  <a:cubicBezTo>
                    <a:pt x="1558830" y="1551696"/>
                    <a:pt x="1598269" y="1657278"/>
                    <a:pt x="1677148" y="1737800"/>
                  </a:cubicBezTo>
                  <a:cubicBezTo>
                    <a:pt x="1756027" y="1818323"/>
                    <a:pt x="1859967" y="1858584"/>
                    <a:pt x="1988966" y="1858584"/>
                  </a:cubicBezTo>
                  <a:cubicBezTo>
                    <a:pt x="2117966" y="1858584"/>
                    <a:pt x="2222111" y="1818117"/>
                    <a:pt x="2301401" y="1737184"/>
                  </a:cubicBezTo>
                  <a:cubicBezTo>
                    <a:pt x="2380690" y="1656251"/>
                    <a:pt x="2420335" y="1550874"/>
                    <a:pt x="2420335" y="1421052"/>
                  </a:cubicBezTo>
                  <a:cubicBezTo>
                    <a:pt x="2420335" y="1340530"/>
                    <a:pt x="2401643" y="1266376"/>
                    <a:pt x="2364257" y="1198589"/>
                  </a:cubicBezTo>
                  <a:cubicBezTo>
                    <a:pt x="2326872" y="1130803"/>
                    <a:pt x="2275108" y="1078011"/>
                    <a:pt x="2208965" y="1040215"/>
                  </a:cubicBezTo>
                  <a:cubicBezTo>
                    <a:pt x="2142821" y="1002419"/>
                    <a:pt x="2069489" y="983521"/>
                    <a:pt x="1988966" y="983521"/>
                  </a:cubicBezTo>
                  <a:close/>
                  <a:moveTo>
                    <a:pt x="1990199" y="115853"/>
                  </a:moveTo>
                  <a:cubicBezTo>
                    <a:pt x="1885027" y="115853"/>
                    <a:pt x="1797932" y="151800"/>
                    <a:pt x="1728913" y="223695"/>
                  </a:cubicBezTo>
                  <a:cubicBezTo>
                    <a:pt x="1659894" y="295590"/>
                    <a:pt x="1625384" y="385356"/>
                    <a:pt x="1625384" y="492993"/>
                  </a:cubicBezTo>
                  <a:cubicBezTo>
                    <a:pt x="1625384" y="560368"/>
                    <a:pt x="1641817" y="622814"/>
                    <a:pt x="1674683" y="680330"/>
                  </a:cubicBezTo>
                  <a:cubicBezTo>
                    <a:pt x="1707550" y="737846"/>
                    <a:pt x="1752330" y="783037"/>
                    <a:pt x="1809024" y="815903"/>
                  </a:cubicBezTo>
                  <a:cubicBezTo>
                    <a:pt x="1865718" y="848770"/>
                    <a:pt x="1926110" y="865203"/>
                    <a:pt x="1990199" y="865203"/>
                  </a:cubicBezTo>
                  <a:cubicBezTo>
                    <a:pt x="2092084" y="865203"/>
                    <a:pt x="2178769" y="828844"/>
                    <a:pt x="2250253" y="756128"/>
                  </a:cubicBezTo>
                  <a:cubicBezTo>
                    <a:pt x="2321737" y="683411"/>
                    <a:pt x="2357479" y="595700"/>
                    <a:pt x="2357479" y="492993"/>
                  </a:cubicBezTo>
                  <a:cubicBezTo>
                    <a:pt x="2357479" y="386178"/>
                    <a:pt x="2322353" y="296617"/>
                    <a:pt x="2252102" y="224311"/>
                  </a:cubicBezTo>
                  <a:cubicBezTo>
                    <a:pt x="2181850" y="152006"/>
                    <a:pt x="2094549" y="115853"/>
                    <a:pt x="1990199" y="115853"/>
                  </a:cubicBezTo>
                  <a:close/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91431" y="0"/>
                  </a:moveTo>
                  <a:cubicBezTo>
                    <a:pt x="2085100" y="0"/>
                    <a:pt x="2170347" y="20952"/>
                    <a:pt x="2247172" y="62856"/>
                  </a:cubicBezTo>
                  <a:cubicBezTo>
                    <a:pt x="2323996" y="104761"/>
                    <a:pt x="2384388" y="163304"/>
                    <a:pt x="2428347" y="238485"/>
                  </a:cubicBezTo>
                  <a:cubicBezTo>
                    <a:pt x="2472305" y="313667"/>
                    <a:pt x="2494284" y="396859"/>
                    <a:pt x="2494284" y="488063"/>
                  </a:cubicBezTo>
                  <a:cubicBezTo>
                    <a:pt x="2494284" y="578445"/>
                    <a:pt x="2469224" y="661227"/>
                    <a:pt x="2419103" y="736408"/>
                  </a:cubicBezTo>
                  <a:cubicBezTo>
                    <a:pt x="2368982" y="811590"/>
                    <a:pt x="2297909" y="871776"/>
                    <a:pt x="2205883" y="916967"/>
                  </a:cubicBezTo>
                  <a:cubicBezTo>
                    <a:pt x="2314342" y="956406"/>
                    <a:pt x="2399794" y="1020495"/>
                    <a:pt x="2462240" y="1109234"/>
                  </a:cubicBezTo>
                  <a:cubicBezTo>
                    <a:pt x="2524686" y="1197973"/>
                    <a:pt x="2555909" y="1297804"/>
                    <a:pt x="2555909" y="1408728"/>
                  </a:cubicBezTo>
                  <a:cubicBezTo>
                    <a:pt x="2555909" y="1580454"/>
                    <a:pt x="2504761" y="1717259"/>
                    <a:pt x="2402464" y="1819144"/>
                  </a:cubicBezTo>
                  <a:cubicBezTo>
                    <a:pt x="2300168" y="1921030"/>
                    <a:pt x="2162747" y="1971972"/>
                    <a:pt x="1990199" y="1971972"/>
                  </a:cubicBezTo>
                  <a:cubicBezTo>
                    <a:pt x="1880097" y="1971972"/>
                    <a:pt x="1782115" y="1949171"/>
                    <a:pt x="1696252" y="1903569"/>
                  </a:cubicBezTo>
                  <a:cubicBezTo>
                    <a:pt x="1610389" y="1857968"/>
                    <a:pt x="1544040" y="1792030"/>
                    <a:pt x="1497206" y="1705756"/>
                  </a:cubicBezTo>
                  <a:cubicBezTo>
                    <a:pt x="1450371" y="1619482"/>
                    <a:pt x="1426954" y="1520473"/>
                    <a:pt x="1426954" y="1408728"/>
                  </a:cubicBezTo>
                  <a:cubicBezTo>
                    <a:pt x="1426954" y="1296982"/>
                    <a:pt x="1459204" y="1196946"/>
                    <a:pt x="1523704" y="1108618"/>
                  </a:cubicBezTo>
                  <a:cubicBezTo>
                    <a:pt x="1588204" y="1020290"/>
                    <a:pt x="1675094" y="956406"/>
                    <a:pt x="1784374" y="916967"/>
                  </a:cubicBezTo>
                  <a:cubicBezTo>
                    <a:pt x="1692349" y="872598"/>
                    <a:pt x="1620454" y="812617"/>
                    <a:pt x="1568690" y="737024"/>
                  </a:cubicBezTo>
                  <a:cubicBezTo>
                    <a:pt x="1516926" y="661432"/>
                    <a:pt x="1491043" y="578445"/>
                    <a:pt x="1491043" y="488063"/>
                  </a:cubicBezTo>
                  <a:cubicBezTo>
                    <a:pt x="1491043" y="398502"/>
                    <a:pt x="1512406" y="316131"/>
                    <a:pt x="1555133" y="240950"/>
                  </a:cubicBezTo>
                  <a:cubicBezTo>
                    <a:pt x="1597859" y="165769"/>
                    <a:pt x="1658045" y="106815"/>
                    <a:pt x="1735691" y="64089"/>
                  </a:cubicBezTo>
                  <a:cubicBezTo>
                    <a:pt x="1813338" y="21363"/>
                    <a:pt x="1898584" y="0"/>
                    <a:pt x="1991431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8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72AB4DB-610A-4699-855E-87923D8934D7}"/>
              </a:ext>
            </a:extLst>
          </p:cNvPr>
          <p:cNvGrpSpPr/>
          <p:nvPr/>
        </p:nvGrpSpPr>
        <p:grpSpPr>
          <a:xfrm>
            <a:off x="8755960" y="3044747"/>
            <a:ext cx="2622712" cy="2029363"/>
            <a:chOff x="8755960" y="3044747"/>
            <a:chExt cx="2622712" cy="202936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43E149-25A5-4ABB-93CB-2CFA675DD957}"/>
                </a:ext>
              </a:extLst>
            </p:cNvPr>
            <p:cNvSpPr txBox="1"/>
            <p:nvPr/>
          </p:nvSpPr>
          <p:spPr>
            <a:xfrm>
              <a:off x="8823995" y="3099673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1982805" y="115853"/>
                  </a:moveTo>
                  <a:cubicBezTo>
                    <a:pt x="1903105" y="115853"/>
                    <a:pt x="1830593" y="136600"/>
                    <a:pt x="1765272" y="178093"/>
                  </a:cubicBezTo>
                  <a:cubicBezTo>
                    <a:pt x="1699950" y="219587"/>
                    <a:pt x="1648597" y="278335"/>
                    <a:pt x="1611211" y="354338"/>
                  </a:cubicBezTo>
                  <a:cubicBezTo>
                    <a:pt x="1573826" y="430342"/>
                    <a:pt x="1555133" y="513945"/>
                    <a:pt x="1555133" y="605149"/>
                  </a:cubicBezTo>
                  <a:cubicBezTo>
                    <a:pt x="1555133" y="757155"/>
                    <a:pt x="1593957" y="877938"/>
                    <a:pt x="1671603" y="967499"/>
                  </a:cubicBezTo>
                  <a:cubicBezTo>
                    <a:pt x="1749249" y="1057059"/>
                    <a:pt x="1852573" y="1101839"/>
                    <a:pt x="1981573" y="1101839"/>
                  </a:cubicBezTo>
                  <a:cubicBezTo>
                    <a:pt x="2056343" y="1101839"/>
                    <a:pt x="2126595" y="1082120"/>
                    <a:pt x="2192327" y="1042680"/>
                  </a:cubicBezTo>
                  <a:cubicBezTo>
                    <a:pt x="2258059" y="1003241"/>
                    <a:pt x="2310029" y="950244"/>
                    <a:pt x="2348236" y="883690"/>
                  </a:cubicBezTo>
                  <a:cubicBezTo>
                    <a:pt x="2386443" y="817136"/>
                    <a:pt x="2405547" y="745652"/>
                    <a:pt x="2405547" y="669238"/>
                  </a:cubicBezTo>
                  <a:cubicBezTo>
                    <a:pt x="2405547" y="505728"/>
                    <a:pt x="2365696" y="372620"/>
                    <a:pt x="2285996" y="269913"/>
                  </a:cubicBezTo>
                  <a:cubicBezTo>
                    <a:pt x="2206295" y="167206"/>
                    <a:pt x="2105231" y="115853"/>
                    <a:pt x="1982805" y="115853"/>
                  </a:cubicBezTo>
                  <a:close/>
                  <a:moveTo>
                    <a:pt x="595289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89" y="115853"/>
                  </a:cubicBezTo>
                  <a:close/>
                  <a:moveTo>
                    <a:pt x="2000060" y="0"/>
                  </a:moveTo>
                  <a:cubicBezTo>
                    <a:pt x="2176715" y="0"/>
                    <a:pt x="2313315" y="74770"/>
                    <a:pt x="2409860" y="224311"/>
                  </a:cubicBezTo>
                  <a:cubicBezTo>
                    <a:pt x="2506405" y="373853"/>
                    <a:pt x="2554677" y="587072"/>
                    <a:pt x="2554677" y="863970"/>
                  </a:cubicBezTo>
                  <a:cubicBezTo>
                    <a:pt x="2554677" y="1221390"/>
                    <a:pt x="2490177" y="1495823"/>
                    <a:pt x="2361177" y="1687269"/>
                  </a:cubicBezTo>
                  <a:cubicBezTo>
                    <a:pt x="2232177" y="1878714"/>
                    <a:pt x="2046483" y="1974437"/>
                    <a:pt x="1804095" y="1974437"/>
                  </a:cubicBezTo>
                  <a:cubicBezTo>
                    <a:pt x="1706318" y="1974437"/>
                    <a:pt x="1612649" y="1957593"/>
                    <a:pt x="1523089" y="1923905"/>
                  </a:cubicBezTo>
                  <a:lnTo>
                    <a:pt x="1523089" y="1787100"/>
                  </a:lnTo>
                  <a:cubicBezTo>
                    <a:pt x="1624152" y="1834756"/>
                    <a:pt x="1718643" y="1858584"/>
                    <a:pt x="1806560" y="1858584"/>
                  </a:cubicBezTo>
                  <a:cubicBezTo>
                    <a:pt x="2007044" y="1858584"/>
                    <a:pt x="2159666" y="1778883"/>
                    <a:pt x="2264427" y="1619482"/>
                  </a:cubicBezTo>
                  <a:cubicBezTo>
                    <a:pt x="2369188" y="1460081"/>
                    <a:pt x="2421569" y="1224266"/>
                    <a:pt x="2421569" y="912037"/>
                  </a:cubicBezTo>
                  <a:lnTo>
                    <a:pt x="2416639" y="912037"/>
                  </a:lnTo>
                  <a:cubicBezTo>
                    <a:pt x="2329543" y="1114986"/>
                    <a:pt x="2174251" y="1216460"/>
                    <a:pt x="1950760" y="1216460"/>
                  </a:cubicBezTo>
                  <a:cubicBezTo>
                    <a:pt x="1848875" y="1216460"/>
                    <a:pt x="1757466" y="1191605"/>
                    <a:pt x="1676533" y="1141895"/>
                  </a:cubicBezTo>
                  <a:cubicBezTo>
                    <a:pt x="1595600" y="1092185"/>
                    <a:pt x="1532949" y="1022550"/>
                    <a:pt x="1488579" y="932989"/>
                  </a:cubicBezTo>
                  <a:cubicBezTo>
                    <a:pt x="1444210" y="843429"/>
                    <a:pt x="1422025" y="742365"/>
                    <a:pt x="1422025" y="629798"/>
                  </a:cubicBezTo>
                  <a:cubicBezTo>
                    <a:pt x="1422025" y="509015"/>
                    <a:pt x="1446880" y="400351"/>
                    <a:pt x="1496590" y="303807"/>
                  </a:cubicBezTo>
                  <a:cubicBezTo>
                    <a:pt x="1546301" y="207262"/>
                    <a:pt x="1615320" y="132492"/>
                    <a:pt x="1703647" y="79495"/>
                  </a:cubicBezTo>
                  <a:cubicBezTo>
                    <a:pt x="1791975" y="26498"/>
                    <a:pt x="1890779" y="0"/>
                    <a:pt x="2000060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ED818F2-E743-4B86-A6AE-24FE8C59CC03}"/>
                </a:ext>
              </a:extLst>
            </p:cNvPr>
            <p:cNvSpPr txBox="1"/>
            <p:nvPr/>
          </p:nvSpPr>
          <p:spPr>
            <a:xfrm>
              <a:off x="8755960" y="3044747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1982805" y="115853"/>
                  </a:moveTo>
                  <a:cubicBezTo>
                    <a:pt x="1903104" y="115853"/>
                    <a:pt x="1830593" y="136600"/>
                    <a:pt x="1765272" y="178093"/>
                  </a:cubicBezTo>
                  <a:cubicBezTo>
                    <a:pt x="1699950" y="219587"/>
                    <a:pt x="1648597" y="278335"/>
                    <a:pt x="1611211" y="354338"/>
                  </a:cubicBezTo>
                  <a:cubicBezTo>
                    <a:pt x="1573826" y="430342"/>
                    <a:pt x="1555133" y="513945"/>
                    <a:pt x="1555133" y="605149"/>
                  </a:cubicBezTo>
                  <a:cubicBezTo>
                    <a:pt x="1555133" y="757155"/>
                    <a:pt x="1593956" y="877938"/>
                    <a:pt x="1671603" y="967499"/>
                  </a:cubicBezTo>
                  <a:cubicBezTo>
                    <a:pt x="1749249" y="1057059"/>
                    <a:pt x="1852573" y="1101839"/>
                    <a:pt x="1981572" y="1101839"/>
                  </a:cubicBezTo>
                  <a:cubicBezTo>
                    <a:pt x="2056343" y="1101839"/>
                    <a:pt x="2126594" y="1082120"/>
                    <a:pt x="2192327" y="1042680"/>
                  </a:cubicBezTo>
                  <a:cubicBezTo>
                    <a:pt x="2258059" y="1003241"/>
                    <a:pt x="2310029" y="950244"/>
                    <a:pt x="2348236" y="883690"/>
                  </a:cubicBezTo>
                  <a:cubicBezTo>
                    <a:pt x="2386443" y="817136"/>
                    <a:pt x="2405546" y="745652"/>
                    <a:pt x="2405546" y="669238"/>
                  </a:cubicBezTo>
                  <a:cubicBezTo>
                    <a:pt x="2405546" y="505728"/>
                    <a:pt x="2365696" y="372620"/>
                    <a:pt x="2285996" y="269913"/>
                  </a:cubicBezTo>
                  <a:cubicBezTo>
                    <a:pt x="2206295" y="167206"/>
                    <a:pt x="2105232" y="115853"/>
                    <a:pt x="1982805" y="115853"/>
                  </a:cubicBez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000060" y="0"/>
                  </a:moveTo>
                  <a:cubicBezTo>
                    <a:pt x="2176716" y="0"/>
                    <a:pt x="2313316" y="74770"/>
                    <a:pt x="2409860" y="224311"/>
                  </a:cubicBezTo>
                  <a:cubicBezTo>
                    <a:pt x="2506405" y="373853"/>
                    <a:pt x="2554677" y="587072"/>
                    <a:pt x="2554677" y="863970"/>
                  </a:cubicBezTo>
                  <a:cubicBezTo>
                    <a:pt x="2554677" y="1221390"/>
                    <a:pt x="2490177" y="1495823"/>
                    <a:pt x="2361177" y="1687269"/>
                  </a:cubicBezTo>
                  <a:cubicBezTo>
                    <a:pt x="2232177" y="1878714"/>
                    <a:pt x="2046483" y="1974437"/>
                    <a:pt x="1804095" y="1974437"/>
                  </a:cubicBezTo>
                  <a:cubicBezTo>
                    <a:pt x="1706318" y="1974437"/>
                    <a:pt x="1612649" y="1957593"/>
                    <a:pt x="1523089" y="1923905"/>
                  </a:cubicBezTo>
                  <a:lnTo>
                    <a:pt x="1523089" y="1787100"/>
                  </a:lnTo>
                  <a:cubicBezTo>
                    <a:pt x="1624152" y="1834756"/>
                    <a:pt x="1718643" y="1858584"/>
                    <a:pt x="1806560" y="1858584"/>
                  </a:cubicBezTo>
                  <a:cubicBezTo>
                    <a:pt x="2007044" y="1858584"/>
                    <a:pt x="2159666" y="1778883"/>
                    <a:pt x="2264427" y="1619482"/>
                  </a:cubicBezTo>
                  <a:cubicBezTo>
                    <a:pt x="2369188" y="1460081"/>
                    <a:pt x="2421569" y="1224266"/>
                    <a:pt x="2421569" y="912037"/>
                  </a:cubicBezTo>
                  <a:lnTo>
                    <a:pt x="2416639" y="912037"/>
                  </a:lnTo>
                  <a:cubicBezTo>
                    <a:pt x="2329543" y="1114986"/>
                    <a:pt x="2174250" y="1216460"/>
                    <a:pt x="1950760" y="1216460"/>
                  </a:cubicBezTo>
                  <a:cubicBezTo>
                    <a:pt x="1848875" y="1216460"/>
                    <a:pt x="1757466" y="1191605"/>
                    <a:pt x="1676533" y="1141895"/>
                  </a:cubicBezTo>
                  <a:cubicBezTo>
                    <a:pt x="1595600" y="1092185"/>
                    <a:pt x="1532949" y="1022550"/>
                    <a:pt x="1488579" y="932989"/>
                  </a:cubicBezTo>
                  <a:cubicBezTo>
                    <a:pt x="1444210" y="843429"/>
                    <a:pt x="1422025" y="742365"/>
                    <a:pt x="1422025" y="629798"/>
                  </a:cubicBezTo>
                  <a:cubicBezTo>
                    <a:pt x="1422025" y="509015"/>
                    <a:pt x="1446880" y="400351"/>
                    <a:pt x="1496590" y="303807"/>
                  </a:cubicBezTo>
                  <a:cubicBezTo>
                    <a:pt x="1546300" y="207262"/>
                    <a:pt x="1615320" y="132492"/>
                    <a:pt x="1703648" y="79495"/>
                  </a:cubicBezTo>
                  <a:cubicBezTo>
                    <a:pt x="1791975" y="26498"/>
                    <a:pt x="1890780" y="0"/>
                    <a:pt x="2000060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883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树, 户外, 建筑物, 道路&#10;&#10;自动生成的说明">
            <a:extLst>
              <a:ext uri="{FF2B5EF4-FFF2-40B4-BE49-F238E27FC236}">
                <a16:creationId xmlns:a16="http://schemas.microsoft.com/office/drawing/2014/main" id="{A7B137F2-C14A-4C1F-AFB3-E731A4C72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78" y="1391984"/>
            <a:ext cx="7085044" cy="473074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CBE8769-C4B4-4542-80A8-F01716108C50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927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树, 户外, 建筑物, 天空&#10;&#10;自动生成的说明">
            <a:extLst>
              <a:ext uri="{FF2B5EF4-FFF2-40B4-BE49-F238E27FC236}">
                <a16:creationId xmlns:a16="http://schemas.microsoft.com/office/drawing/2014/main" id="{1546AAE4-A931-4C82-A55A-DA48B81EE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32" y="1130301"/>
            <a:ext cx="7547567" cy="4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0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占位符 46" descr="图片包含 地板, 西装, 领带, 站立&#10;&#10;自动生成的说明">
            <a:extLst>
              <a:ext uri="{FF2B5EF4-FFF2-40B4-BE49-F238E27FC236}">
                <a16:creationId xmlns:a16="http://schemas.microsoft.com/office/drawing/2014/main" id="{E8731E99-F129-4794-BEC6-A8AF78D1225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7" t="12077" r="38429" b="26693"/>
          <a:stretch/>
        </p:blipFill>
        <p:spPr>
          <a:xfrm>
            <a:off x="5792230" y="1461189"/>
            <a:ext cx="1908733" cy="3364810"/>
          </a:xfr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91940-AC9A-4CE6-B6C4-34959FD1A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可能你还会用到这些介绍内容→介绍</a:t>
            </a:r>
            <a:r>
              <a:rPr lang="en-US" altLang="zh-CN" dirty="0"/>
              <a:t>++</a:t>
            </a:r>
            <a:r>
              <a:rPr lang="zh-CN" altLang="en-US" dirty="0"/>
              <a:t>✪团队介绍</a:t>
            </a:r>
            <a:r>
              <a:rPr lang="en-US" altLang="zh-CN" dirty="0"/>
              <a:t>01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A6BFC-205E-4348-ADAD-9865578E125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35B018-B50E-4719-B657-0EAFA754FEE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CAD877C-94FC-43DF-B3E4-37D6DA0806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课题团队成员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B811617-C3AA-4800-882D-F0D9D2EDC1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/>
              <a:t>研究中心已经形成了较为成熟的研究团队，旨在打造一个开放、包容、和谐的学术共同体，为国内社会文化地理学添砖加瓦</a:t>
            </a:r>
          </a:p>
        </p:txBody>
      </p:sp>
      <p:pic>
        <p:nvPicPr>
          <p:cNvPr id="39" name="图片占位符 38" descr="图片包含 户外, 树, 地面, 建筑物&#10;&#10;自动生成的说明">
            <a:extLst>
              <a:ext uri="{FF2B5EF4-FFF2-40B4-BE49-F238E27FC236}">
                <a16:creationId xmlns:a16="http://schemas.microsoft.com/office/drawing/2014/main" id="{56CE87D5-2D48-4294-B56A-D0CC32F94EB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36532" r="33182" b="18227"/>
          <a:stretch/>
        </p:blipFill>
        <p:spPr>
          <a:xfrm>
            <a:off x="7700964" y="1461189"/>
            <a:ext cx="1908733" cy="3364810"/>
          </a:xfrm>
        </p:spPr>
      </p:pic>
      <p:pic>
        <p:nvPicPr>
          <p:cNvPr id="35" name="图片占位符 34" descr="图片包含 建筑物, 西装, 人员, 男士&#10;&#10;自动生成的说明">
            <a:extLst>
              <a:ext uri="{FF2B5EF4-FFF2-40B4-BE49-F238E27FC236}">
                <a16:creationId xmlns:a16="http://schemas.microsoft.com/office/drawing/2014/main" id="{688103C3-E7C7-494E-A40D-D1F8E392617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2" t="649" r="37774" b="14964"/>
          <a:stretch/>
        </p:blipFill>
        <p:spPr>
          <a:xfrm>
            <a:off x="9609697" y="1461189"/>
            <a:ext cx="1908733" cy="3364810"/>
          </a:xfr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49AC338-939F-4D71-8A5E-42DEA6763A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F6ADA03-EDF4-4232-A676-B2D3C8C89C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D5F801A-7E7B-459B-AA02-C576C30B61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F3A258-2608-4773-92B3-A9D12949B7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F1775B8-FFA4-401F-BB2C-70AE6231C1C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B45B3BD-2742-456D-A765-86934E3F749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990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C4709D31-D28C-4425-A6CE-52BF54042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212980"/>
            <a:ext cx="10339344" cy="49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00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天空, 户外, 地面, 建筑物&#10;&#10;自动生成的说明">
            <a:extLst>
              <a:ext uri="{FF2B5EF4-FFF2-40B4-BE49-F238E27FC236}">
                <a16:creationId xmlns:a16="http://schemas.microsoft.com/office/drawing/2014/main" id="{FF6FCCFF-49AD-421E-86D3-309A0C5D9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35" y="1144717"/>
            <a:ext cx="7476930" cy="49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树, 户外, 植物, 地面&#10;&#10;自动生成的说明">
            <a:extLst>
              <a:ext uri="{FF2B5EF4-FFF2-40B4-BE49-F238E27FC236}">
                <a16:creationId xmlns:a16="http://schemas.microsoft.com/office/drawing/2014/main" id="{7BFA507D-F1B6-4F89-A224-7352E6B7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6" y="1148572"/>
            <a:ext cx="9973128" cy="49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64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树, 户外, 道路, 建筑物&#10;&#10;自动生成的说明">
            <a:extLst>
              <a:ext uri="{FF2B5EF4-FFF2-40B4-BE49-F238E27FC236}">
                <a16:creationId xmlns:a16="http://schemas.microsoft.com/office/drawing/2014/main" id="{8C74ABA4-61F3-4B4D-8FD6-FC2BBD3E2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96" y="1161304"/>
            <a:ext cx="7439608" cy="49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46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草, 建筑物, 户外, 绿色&#10;&#10;自动生成的说明">
            <a:extLst>
              <a:ext uri="{FF2B5EF4-FFF2-40B4-BE49-F238E27FC236}">
                <a16:creationId xmlns:a16="http://schemas.microsoft.com/office/drawing/2014/main" id="{4E64CA56-160E-4A17-B44F-342918DD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87" y="1130300"/>
            <a:ext cx="7554626" cy="4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51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树, 户外, 植物, 地面&#10;&#10;自动生成的说明">
            <a:extLst>
              <a:ext uri="{FF2B5EF4-FFF2-40B4-BE49-F238E27FC236}">
                <a16:creationId xmlns:a16="http://schemas.microsoft.com/office/drawing/2014/main" id="{5E8E9E22-CE74-40CA-8DCC-789B64FEC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" r="5543"/>
          <a:stretch/>
        </p:blipFill>
        <p:spPr>
          <a:xfrm>
            <a:off x="0" y="-7042"/>
            <a:ext cx="12192000" cy="687208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6BA9500-8D01-4E9E-BB78-AE9CBBE3D87C}"/>
              </a:ext>
            </a:extLst>
          </p:cNvPr>
          <p:cNvSpPr/>
          <p:nvPr/>
        </p:nvSpPr>
        <p:spPr>
          <a:xfrm>
            <a:off x="0" y="-36576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67ABE0A-8988-47CF-BBE2-E3E85B13EAC5}"/>
              </a:ext>
            </a:extLst>
          </p:cNvPr>
          <p:cNvSpPr/>
          <p:nvPr/>
        </p:nvSpPr>
        <p:spPr>
          <a:xfrm>
            <a:off x="3913633" y="1117279"/>
            <a:ext cx="4364736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68FAB3-3653-4B2E-9808-FB4EA86F6E8B}"/>
              </a:ext>
            </a:extLst>
          </p:cNvPr>
          <p:cNvSpPr txBox="1"/>
          <p:nvPr/>
        </p:nvSpPr>
        <p:spPr>
          <a:xfrm>
            <a:off x="2711911" y="718330"/>
            <a:ext cx="6768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【 </a:t>
            </a:r>
            <a:r>
              <a:rPr lang="zh-CN" altLang="en-US" sz="3200" b="1" dirty="0">
                <a:solidFill>
                  <a:schemeClr val="accent1"/>
                </a:solidFill>
                <a:latin typeface="+mn-ea"/>
              </a:rPr>
              <a:t>部分素材使用说明 </a:t>
            </a:r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】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986771-7405-49C9-B063-B260738E54C0}"/>
              </a:ext>
            </a:extLst>
          </p:cNvPr>
          <p:cNvSpPr txBox="1"/>
          <p:nvPr/>
        </p:nvSpPr>
        <p:spPr>
          <a:xfrm>
            <a:off x="673100" y="2191363"/>
            <a:ext cx="1084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本模板中使用的图片大部分在图片网站购买，只可以供个人使用，若有商业用途，请购买授权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FEEF86-8696-4370-9778-99AAFA5DFFCB}"/>
              </a:ext>
            </a:extLst>
          </p:cNvPr>
          <p:cNvSpPr txBox="1"/>
          <p:nvPr/>
        </p:nvSpPr>
        <p:spPr>
          <a:xfrm>
            <a:off x="673100" y="3996719"/>
            <a:ext cx="108458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本模板中使用的大部分图标、插图取自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一键”美化神器→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iSlide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插件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模板内相关信息内容仅可以个人非商业用途使用</a:t>
            </a:r>
          </a:p>
        </p:txBody>
      </p:sp>
      <p:pic>
        <p:nvPicPr>
          <p:cNvPr id="7" name="图片 6" descr="图片包含 家具&#10;&#10;自动生成的说明">
            <a:extLst>
              <a:ext uri="{FF2B5EF4-FFF2-40B4-BE49-F238E27FC236}">
                <a16:creationId xmlns:a16="http://schemas.microsoft.com/office/drawing/2014/main" id="{4DB2CCF1-542F-4FFB-9A12-D9E5D0F73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5" y="5645409"/>
            <a:ext cx="2268278" cy="38609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50EBFFB-1465-4BA0-9C05-DB76983957A1}"/>
              </a:ext>
            </a:extLst>
          </p:cNvPr>
          <p:cNvGrpSpPr/>
          <p:nvPr/>
        </p:nvGrpSpPr>
        <p:grpSpPr>
          <a:xfrm>
            <a:off x="2642268" y="5585715"/>
            <a:ext cx="1699443" cy="445784"/>
            <a:chOff x="669926" y="1204895"/>
            <a:chExt cx="1699443" cy="445784"/>
          </a:xfrm>
        </p:grpSpPr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A7F0516F-866B-4A21-A2EA-8D6AA89BD34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3C40461A-2B3A-413D-A43E-CC6DCEE83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E776BE4D-8984-4D00-BEF5-BAEC88D0CE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C92F2A10-BFD7-4724-95F1-839D6827F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D8FAB767-3CE2-4D47-8919-F57E676C7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6A561295-58A7-4DE4-B1E8-AD41D8BA6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666EE509-4CF0-4D1E-BEFC-710DB1B1E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08DF1434-4E8E-4F5D-B951-E4228A0D3A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17CAC4A1-3E4A-446A-8D3E-7D6DB1285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8A7B547-6082-4FB1-BC1F-0EC74A087EDC}"/>
              </a:ext>
            </a:extLst>
          </p:cNvPr>
          <p:cNvSpPr txBox="1"/>
          <p:nvPr/>
        </p:nvSpPr>
        <p:spPr>
          <a:xfrm>
            <a:off x="673100" y="3094041"/>
            <a:ext cx="1084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本模板中使用的图片少部分取自东南大学官方网站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7FA9919-8893-44A9-91BF-2349308B2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26" y="5585715"/>
            <a:ext cx="1610154" cy="511809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DDD4EB-223C-4C54-8A47-C54218E01338}"/>
              </a:ext>
            </a:extLst>
          </p:cNvPr>
          <p:cNvCxnSpPr>
            <a:cxnSpLocks/>
          </p:cNvCxnSpPr>
          <p:nvPr/>
        </p:nvCxnSpPr>
        <p:spPr>
          <a:xfrm>
            <a:off x="2341880" y="6139669"/>
            <a:ext cx="76978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47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0DF334E-F9F4-4862-99E3-277403C1249B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8E5D78-9CA7-4B28-A7E3-71FF32CB6E7E}"/>
              </a:ext>
            </a:extLst>
          </p:cNvPr>
          <p:cNvSpPr txBox="1"/>
          <p:nvPr/>
        </p:nvSpPr>
        <p:spPr>
          <a:xfrm>
            <a:off x="9483722" y="750960"/>
            <a:ext cx="2616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83000">
                      <a:schemeClr val="accent1"/>
                    </a:gs>
                    <a:gs pos="56000">
                      <a:schemeClr val="accent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SEU</a:t>
            </a:r>
            <a:endParaRPr kumimoji="0" lang="zh-CN" altLang="en-US" sz="8000" b="1" u="none" strike="noStrike" kern="1200" cap="none" spc="600" normalizeH="0" baseline="0" noProof="0" dirty="0">
              <a:ln>
                <a:noFill/>
              </a:ln>
              <a:gradFill flip="none" rotWithShape="1">
                <a:gsLst>
                  <a:gs pos="83000">
                    <a:schemeClr val="accent1"/>
                  </a:gs>
                  <a:gs pos="56000">
                    <a:schemeClr val="accent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8" name="图片 107">
            <a:extLst>
              <a:ext uri="{FF2B5EF4-FFF2-40B4-BE49-F238E27FC236}">
                <a16:creationId xmlns:a16="http://schemas.microsoft.com/office/drawing/2014/main" id="{FC886BE3-2D57-4741-A30D-840A5FDB9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662" y="5562584"/>
            <a:ext cx="959444" cy="959444"/>
          </a:xfrm>
          <a:prstGeom prst="rect">
            <a:avLst/>
          </a:prstGeom>
        </p:spPr>
      </p:pic>
      <p:sp>
        <p:nvSpPr>
          <p:cNvPr id="101" name="矩形 100">
            <a:extLst>
              <a:ext uri="{FF2B5EF4-FFF2-40B4-BE49-F238E27FC236}">
                <a16:creationId xmlns:a16="http://schemas.microsoft.com/office/drawing/2014/main" id="{814C933A-6101-448A-B8E0-E53DA315B005}"/>
              </a:ext>
            </a:extLst>
          </p:cNvPr>
          <p:cNvSpPr/>
          <p:nvPr/>
        </p:nvSpPr>
        <p:spPr>
          <a:xfrm>
            <a:off x="0" y="2772944"/>
            <a:ext cx="12192000" cy="523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819161D-BF02-4887-9D47-6C8F233BBB50}"/>
              </a:ext>
            </a:extLst>
          </p:cNvPr>
          <p:cNvSpPr/>
          <p:nvPr/>
        </p:nvSpPr>
        <p:spPr>
          <a:xfrm>
            <a:off x="0" y="3489738"/>
            <a:ext cx="12192000" cy="523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952EAC-7439-4D27-856A-6F25427A6217}"/>
              </a:ext>
            </a:extLst>
          </p:cNvPr>
          <p:cNvSpPr/>
          <p:nvPr/>
        </p:nvSpPr>
        <p:spPr>
          <a:xfrm>
            <a:off x="0" y="2056150"/>
            <a:ext cx="12192000" cy="523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A495AF0-EF7C-4D5F-B5CF-735BBB50A5BE}"/>
              </a:ext>
            </a:extLst>
          </p:cNvPr>
          <p:cNvGrpSpPr/>
          <p:nvPr/>
        </p:nvGrpSpPr>
        <p:grpSpPr>
          <a:xfrm>
            <a:off x="5572762" y="475250"/>
            <a:ext cx="3693101" cy="6052421"/>
            <a:chOff x="4624728" y="3097353"/>
            <a:chExt cx="2911123" cy="477088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6" name="iśļíḍê">
              <a:extLst>
                <a:ext uri="{FF2B5EF4-FFF2-40B4-BE49-F238E27FC236}">
                  <a16:creationId xmlns:a16="http://schemas.microsoft.com/office/drawing/2014/main" id="{D652BC55-86AB-466F-B52B-844C0FFFCEB5}"/>
                </a:ext>
              </a:extLst>
            </p:cNvPr>
            <p:cNvSpPr/>
            <p:nvPr/>
          </p:nvSpPr>
          <p:spPr bwMode="auto">
            <a:xfrm>
              <a:off x="5470294" y="4319829"/>
              <a:ext cx="533128" cy="614958"/>
            </a:xfrm>
            <a:custGeom>
              <a:avLst/>
              <a:gdLst>
                <a:gd name="T0" fmla="*/ 158 w 169"/>
                <a:gd name="T1" fmla="*/ 89 h 196"/>
                <a:gd name="T2" fmla="*/ 165 w 169"/>
                <a:gd name="T3" fmla="*/ 60 h 196"/>
                <a:gd name="T4" fmla="*/ 141 w 169"/>
                <a:gd name="T5" fmla="*/ 72 h 196"/>
                <a:gd name="T6" fmla="*/ 137 w 169"/>
                <a:gd name="T7" fmla="*/ 59 h 196"/>
                <a:gd name="T8" fmla="*/ 130 w 169"/>
                <a:gd name="T9" fmla="*/ 18 h 196"/>
                <a:gd name="T10" fmla="*/ 93 w 169"/>
                <a:gd name="T11" fmla="*/ 1 h 196"/>
                <a:gd name="T12" fmla="*/ 44 w 169"/>
                <a:gd name="T13" fmla="*/ 24 h 196"/>
                <a:gd name="T14" fmla="*/ 4 w 169"/>
                <a:gd name="T15" fmla="*/ 55 h 196"/>
                <a:gd name="T16" fmla="*/ 0 w 169"/>
                <a:gd name="T17" fmla="*/ 68 h 196"/>
                <a:gd name="T18" fmla="*/ 32 w 169"/>
                <a:gd name="T19" fmla="*/ 165 h 196"/>
                <a:gd name="T20" fmla="*/ 72 w 169"/>
                <a:gd name="T21" fmla="*/ 196 h 196"/>
                <a:gd name="T22" fmla="*/ 140 w 169"/>
                <a:gd name="T23" fmla="*/ 143 h 196"/>
                <a:gd name="T24" fmla="*/ 158 w 169"/>
                <a:gd name="T25" fmla="*/ 122 h 196"/>
                <a:gd name="T26" fmla="*/ 164 w 169"/>
                <a:gd name="T27" fmla="*/ 109 h 196"/>
                <a:gd name="T28" fmla="*/ 158 w 169"/>
                <a:gd name="T29" fmla="*/ 8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196">
                  <a:moveTo>
                    <a:pt x="158" y="89"/>
                  </a:moveTo>
                  <a:cubicBezTo>
                    <a:pt x="158" y="89"/>
                    <a:pt x="169" y="75"/>
                    <a:pt x="165" y="60"/>
                  </a:cubicBezTo>
                  <a:cubicBezTo>
                    <a:pt x="161" y="44"/>
                    <a:pt x="141" y="49"/>
                    <a:pt x="141" y="72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18"/>
                    <a:pt x="97" y="2"/>
                    <a:pt x="93" y="1"/>
                  </a:cubicBezTo>
                  <a:cubicBezTo>
                    <a:pt x="89" y="0"/>
                    <a:pt x="48" y="21"/>
                    <a:pt x="44" y="24"/>
                  </a:cubicBezTo>
                  <a:cubicBezTo>
                    <a:pt x="39" y="28"/>
                    <a:pt x="5" y="53"/>
                    <a:pt x="4" y="55"/>
                  </a:cubicBezTo>
                  <a:cubicBezTo>
                    <a:pt x="3" y="56"/>
                    <a:pt x="0" y="68"/>
                    <a:pt x="0" y="68"/>
                  </a:cubicBezTo>
                  <a:cubicBezTo>
                    <a:pt x="0" y="68"/>
                    <a:pt x="25" y="133"/>
                    <a:pt x="32" y="165"/>
                  </a:cubicBezTo>
                  <a:cubicBezTo>
                    <a:pt x="32" y="165"/>
                    <a:pt x="60" y="193"/>
                    <a:pt x="72" y="196"/>
                  </a:cubicBezTo>
                  <a:cubicBezTo>
                    <a:pt x="72" y="196"/>
                    <a:pt x="139" y="143"/>
                    <a:pt x="140" y="143"/>
                  </a:cubicBezTo>
                  <a:cubicBezTo>
                    <a:pt x="141" y="143"/>
                    <a:pt x="158" y="122"/>
                    <a:pt x="158" y="122"/>
                  </a:cubicBezTo>
                  <a:cubicBezTo>
                    <a:pt x="164" y="109"/>
                    <a:pt x="164" y="109"/>
                    <a:pt x="164" y="109"/>
                  </a:cubicBezTo>
                  <a:lnTo>
                    <a:pt x="158" y="89"/>
                  </a:lnTo>
                  <a:close/>
                </a:path>
              </a:pathLst>
            </a:custGeom>
            <a:solidFill>
              <a:srgbClr val="EAA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7" name="iŝlíḓé">
              <a:extLst>
                <a:ext uri="{FF2B5EF4-FFF2-40B4-BE49-F238E27FC236}">
                  <a16:creationId xmlns:a16="http://schemas.microsoft.com/office/drawing/2014/main" id="{3BC82AD4-74B6-4D57-B458-DFDBFE26C152}"/>
                </a:ext>
              </a:extLst>
            </p:cNvPr>
            <p:cNvSpPr/>
            <p:nvPr/>
          </p:nvSpPr>
          <p:spPr bwMode="auto">
            <a:xfrm>
              <a:off x="5328953" y="4198326"/>
              <a:ext cx="671989" cy="416584"/>
            </a:xfrm>
            <a:custGeom>
              <a:avLst/>
              <a:gdLst>
                <a:gd name="T0" fmla="*/ 205 w 213"/>
                <a:gd name="T1" fmla="*/ 90 h 132"/>
                <a:gd name="T2" fmla="*/ 187 w 213"/>
                <a:gd name="T3" fmla="*/ 127 h 132"/>
                <a:gd name="T4" fmla="*/ 174 w 213"/>
                <a:gd name="T5" fmla="*/ 119 h 132"/>
                <a:gd name="T6" fmla="*/ 167 w 213"/>
                <a:gd name="T7" fmla="*/ 70 h 132"/>
                <a:gd name="T8" fmla="*/ 147 w 213"/>
                <a:gd name="T9" fmla="*/ 55 h 132"/>
                <a:gd name="T10" fmla="*/ 87 w 213"/>
                <a:gd name="T11" fmla="*/ 111 h 132"/>
                <a:gd name="T12" fmla="*/ 0 w 213"/>
                <a:gd name="T13" fmla="*/ 78 h 132"/>
                <a:gd name="T14" fmla="*/ 28 w 213"/>
                <a:gd name="T15" fmla="*/ 91 h 132"/>
                <a:gd name="T16" fmla="*/ 32 w 213"/>
                <a:gd name="T17" fmla="*/ 18 h 132"/>
                <a:gd name="T18" fmla="*/ 45 w 213"/>
                <a:gd name="T19" fmla="*/ 53 h 132"/>
                <a:gd name="T20" fmla="*/ 108 w 213"/>
                <a:gd name="T21" fmla="*/ 12 h 132"/>
                <a:gd name="T22" fmla="*/ 204 w 213"/>
                <a:gd name="T23" fmla="*/ 49 h 132"/>
                <a:gd name="T24" fmla="*/ 205 w 213"/>
                <a:gd name="T25" fmla="*/ 9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132">
                  <a:moveTo>
                    <a:pt x="205" y="90"/>
                  </a:moveTo>
                  <a:cubicBezTo>
                    <a:pt x="205" y="90"/>
                    <a:pt x="181" y="81"/>
                    <a:pt x="187" y="127"/>
                  </a:cubicBezTo>
                  <a:cubicBezTo>
                    <a:pt x="174" y="119"/>
                    <a:pt x="174" y="119"/>
                    <a:pt x="174" y="119"/>
                  </a:cubicBezTo>
                  <a:cubicBezTo>
                    <a:pt x="167" y="70"/>
                    <a:pt x="167" y="70"/>
                    <a:pt x="167" y="70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47" y="55"/>
                    <a:pt x="137" y="90"/>
                    <a:pt x="87" y="111"/>
                  </a:cubicBezTo>
                  <a:cubicBezTo>
                    <a:pt x="37" y="132"/>
                    <a:pt x="4" y="98"/>
                    <a:pt x="0" y="78"/>
                  </a:cubicBezTo>
                  <a:cubicBezTo>
                    <a:pt x="0" y="78"/>
                    <a:pt x="8" y="89"/>
                    <a:pt x="28" y="91"/>
                  </a:cubicBezTo>
                  <a:cubicBezTo>
                    <a:pt x="28" y="91"/>
                    <a:pt x="1" y="57"/>
                    <a:pt x="32" y="18"/>
                  </a:cubicBezTo>
                  <a:cubicBezTo>
                    <a:pt x="32" y="18"/>
                    <a:pt x="29" y="48"/>
                    <a:pt x="45" y="53"/>
                  </a:cubicBezTo>
                  <a:cubicBezTo>
                    <a:pt x="45" y="53"/>
                    <a:pt x="66" y="24"/>
                    <a:pt x="108" y="12"/>
                  </a:cubicBezTo>
                  <a:cubicBezTo>
                    <a:pt x="150" y="0"/>
                    <a:pt x="187" y="23"/>
                    <a:pt x="204" y="49"/>
                  </a:cubicBezTo>
                  <a:cubicBezTo>
                    <a:pt x="213" y="64"/>
                    <a:pt x="205" y="90"/>
                    <a:pt x="205" y="90"/>
                  </a:cubicBezTo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iSľïḍe">
              <a:extLst>
                <a:ext uri="{FF2B5EF4-FFF2-40B4-BE49-F238E27FC236}">
                  <a16:creationId xmlns:a16="http://schemas.microsoft.com/office/drawing/2014/main" id="{5A8F1811-D086-4FE7-BCA4-057467B43208}"/>
                </a:ext>
              </a:extLst>
            </p:cNvPr>
            <p:cNvSpPr/>
            <p:nvPr/>
          </p:nvSpPr>
          <p:spPr bwMode="auto">
            <a:xfrm>
              <a:off x="5619072" y="4629787"/>
              <a:ext cx="76869" cy="114064"/>
            </a:xfrm>
            <a:custGeom>
              <a:avLst/>
              <a:gdLst>
                <a:gd name="T0" fmla="*/ 18 w 31"/>
                <a:gd name="T1" fmla="*/ 0 h 46"/>
                <a:gd name="T2" fmla="*/ 14 w 31"/>
                <a:gd name="T3" fmla="*/ 32 h 46"/>
                <a:gd name="T4" fmla="*/ 31 w 31"/>
                <a:gd name="T5" fmla="*/ 46 h 46"/>
                <a:gd name="T6" fmla="*/ 0 w 31"/>
                <a:gd name="T7" fmla="*/ 35 h 46"/>
                <a:gd name="T8" fmla="*/ 18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18" y="0"/>
                  </a:moveTo>
                  <a:lnTo>
                    <a:pt x="14" y="32"/>
                  </a:lnTo>
                  <a:lnTo>
                    <a:pt x="31" y="46"/>
                  </a:lnTo>
                  <a:lnTo>
                    <a:pt x="0" y="3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D18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9" name="íṣ1iḋê">
              <a:extLst>
                <a:ext uri="{FF2B5EF4-FFF2-40B4-BE49-F238E27FC236}">
                  <a16:creationId xmlns:a16="http://schemas.microsoft.com/office/drawing/2014/main" id="{EC5FBDE5-06FD-468C-85D2-73C31206AAFE}"/>
                </a:ext>
              </a:extLst>
            </p:cNvPr>
            <p:cNvSpPr/>
            <p:nvPr/>
          </p:nvSpPr>
          <p:spPr bwMode="auto">
            <a:xfrm>
              <a:off x="5720739" y="4493407"/>
              <a:ext cx="52072" cy="86789"/>
            </a:xfrm>
            <a:custGeom>
              <a:avLst/>
              <a:gdLst>
                <a:gd name="T0" fmla="*/ 16 w 17"/>
                <a:gd name="T1" fmla="*/ 12 h 27"/>
                <a:gd name="T2" fmla="*/ 10 w 17"/>
                <a:gd name="T3" fmla="*/ 27 h 27"/>
                <a:gd name="T4" fmla="*/ 1 w 17"/>
                <a:gd name="T5" fmla="*/ 15 h 27"/>
                <a:gd name="T6" fmla="*/ 7 w 17"/>
                <a:gd name="T7" fmla="*/ 0 h 27"/>
                <a:gd name="T8" fmla="*/ 16 w 17"/>
                <a:gd name="T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6" y="12"/>
                  </a:moveTo>
                  <a:cubicBezTo>
                    <a:pt x="17" y="20"/>
                    <a:pt x="15" y="26"/>
                    <a:pt x="10" y="27"/>
                  </a:cubicBezTo>
                  <a:cubicBezTo>
                    <a:pt x="6" y="27"/>
                    <a:pt x="2" y="22"/>
                    <a:pt x="1" y="15"/>
                  </a:cubicBezTo>
                  <a:cubicBezTo>
                    <a:pt x="0" y="7"/>
                    <a:pt x="2" y="1"/>
                    <a:pt x="7" y="0"/>
                  </a:cubicBezTo>
                  <a:cubicBezTo>
                    <a:pt x="11" y="0"/>
                    <a:pt x="15" y="5"/>
                    <a:pt x="16" y="12"/>
                  </a:cubicBezTo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iSḷiḍe">
              <a:extLst>
                <a:ext uri="{FF2B5EF4-FFF2-40B4-BE49-F238E27FC236}">
                  <a16:creationId xmlns:a16="http://schemas.microsoft.com/office/drawing/2014/main" id="{40613B7D-8FB9-42C5-B265-C0E440235F00}"/>
                </a:ext>
              </a:extLst>
            </p:cNvPr>
            <p:cNvSpPr/>
            <p:nvPr/>
          </p:nvSpPr>
          <p:spPr bwMode="auto">
            <a:xfrm>
              <a:off x="5571960" y="4592592"/>
              <a:ext cx="47113" cy="74390"/>
            </a:xfrm>
            <a:custGeom>
              <a:avLst/>
              <a:gdLst>
                <a:gd name="T0" fmla="*/ 14 w 15"/>
                <a:gd name="T1" fmla="*/ 11 h 24"/>
                <a:gd name="T2" fmla="*/ 10 w 15"/>
                <a:gd name="T3" fmla="*/ 23 h 24"/>
                <a:gd name="T4" fmla="*/ 1 w 15"/>
                <a:gd name="T5" fmla="*/ 13 h 24"/>
                <a:gd name="T6" fmla="*/ 5 w 15"/>
                <a:gd name="T7" fmla="*/ 1 h 24"/>
                <a:gd name="T8" fmla="*/ 14 w 15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4" y="11"/>
                  </a:moveTo>
                  <a:cubicBezTo>
                    <a:pt x="15" y="17"/>
                    <a:pt x="14" y="23"/>
                    <a:pt x="10" y="23"/>
                  </a:cubicBezTo>
                  <a:cubicBezTo>
                    <a:pt x="6" y="24"/>
                    <a:pt x="2" y="20"/>
                    <a:pt x="1" y="13"/>
                  </a:cubicBezTo>
                  <a:cubicBezTo>
                    <a:pt x="0" y="7"/>
                    <a:pt x="2" y="1"/>
                    <a:pt x="5" y="1"/>
                  </a:cubicBezTo>
                  <a:cubicBezTo>
                    <a:pt x="9" y="0"/>
                    <a:pt x="13" y="4"/>
                    <a:pt x="14" y="11"/>
                  </a:cubicBezTo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1" name="íṥļiďè">
              <a:extLst>
                <a:ext uri="{FF2B5EF4-FFF2-40B4-BE49-F238E27FC236}">
                  <a16:creationId xmlns:a16="http://schemas.microsoft.com/office/drawing/2014/main" id="{4BEDC33E-6591-4489-B325-B57D51B5D421}"/>
                </a:ext>
              </a:extLst>
            </p:cNvPr>
            <p:cNvSpPr/>
            <p:nvPr/>
          </p:nvSpPr>
          <p:spPr bwMode="auto">
            <a:xfrm>
              <a:off x="5653789" y="4669463"/>
              <a:ext cx="176057" cy="181016"/>
            </a:xfrm>
            <a:custGeom>
              <a:avLst/>
              <a:gdLst>
                <a:gd name="T0" fmla="*/ 56 w 56"/>
                <a:gd name="T1" fmla="*/ 0 h 57"/>
                <a:gd name="T2" fmla="*/ 0 w 56"/>
                <a:gd name="T3" fmla="*/ 44 h 57"/>
                <a:gd name="T4" fmla="*/ 33 w 56"/>
                <a:gd name="T5" fmla="*/ 52 h 57"/>
                <a:gd name="T6" fmla="*/ 56 w 56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7">
                  <a:moveTo>
                    <a:pt x="56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8" y="57"/>
                    <a:pt x="33" y="52"/>
                  </a:cubicBezTo>
                  <a:cubicBezTo>
                    <a:pt x="48" y="46"/>
                    <a:pt x="56" y="0"/>
                    <a:pt x="5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2" name="išḻïḋe">
              <a:extLst>
                <a:ext uri="{FF2B5EF4-FFF2-40B4-BE49-F238E27FC236}">
                  <a16:creationId xmlns:a16="http://schemas.microsoft.com/office/drawing/2014/main" id="{D959E042-2928-41C6-A3D3-1DC56BFEED67}"/>
                </a:ext>
              </a:extLst>
            </p:cNvPr>
            <p:cNvSpPr/>
            <p:nvPr/>
          </p:nvSpPr>
          <p:spPr bwMode="auto">
            <a:xfrm>
              <a:off x="5509968" y="4790966"/>
              <a:ext cx="379389" cy="872844"/>
            </a:xfrm>
            <a:custGeom>
              <a:avLst/>
              <a:gdLst>
                <a:gd name="T0" fmla="*/ 110 w 121"/>
                <a:gd name="T1" fmla="*/ 0 h 278"/>
                <a:gd name="T2" fmla="*/ 28 w 121"/>
                <a:gd name="T3" fmla="*/ 70 h 278"/>
                <a:gd name="T4" fmla="*/ 0 w 121"/>
                <a:gd name="T5" fmla="*/ 278 h 278"/>
                <a:gd name="T6" fmla="*/ 74 w 121"/>
                <a:gd name="T7" fmla="*/ 250 h 278"/>
                <a:gd name="T8" fmla="*/ 101 w 121"/>
                <a:gd name="T9" fmla="*/ 190 h 278"/>
                <a:gd name="T10" fmla="*/ 110 w 121"/>
                <a:gd name="T11" fmla="*/ 125 h 278"/>
                <a:gd name="T12" fmla="*/ 121 w 121"/>
                <a:gd name="T13" fmla="*/ 17 h 278"/>
                <a:gd name="T14" fmla="*/ 110 w 121"/>
                <a:gd name="T15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278">
                  <a:moveTo>
                    <a:pt x="110" y="0"/>
                  </a:moveTo>
                  <a:cubicBezTo>
                    <a:pt x="28" y="70"/>
                    <a:pt x="28" y="70"/>
                    <a:pt x="28" y="7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73" y="250"/>
                    <a:pt x="74" y="250"/>
                  </a:cubicBezTo>
                  <a:cubicBezTo>
                    <a:pt x="75" y="250"/>
                    <a:pt x="99" y="199"/>
                    <a:pt x="101" y="190"/>
                  </a:cubicBezTo>
                  <a:cubicBezTo>
                    <a:pt x="103" y="180"/>
                    <a:pt x="109" y="133"/>
                    <a:pt x="110" y="125"/>
                  </a:cubicBezTo>
                  <a:cubicBezTo>
                    <a:pt x="112" y="118"/>
                    <a:pt x="121" y="17"/>
                    <a:pt x="121" y="17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D1D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ïŝļïḋé">
              <a:extLst>
                <a:ext uri="{FF2B5EF4-FFF2-40B4-BE49-F238E27FC236}">
                  <a16:creationId xmlns:a16="http://schemas.microsoft.com/office/drawing/2014/main" id="{BA562B17-5F0E-4A10-9FB2-29F8927872B0}"/>
                </a:ext>
              </a:extLst>
            </p:cNvPr>
            <p:cNvSpPr/>
            <p:nvPr/>
          </p:nvSpPr>
          <p:spPr bwMode="auto">
            <a:xfrm>
              <a:off x="5656268" y="4850477"/>
              <a:ext cx="128942" cy="153739"/>
            </a:xfrm>
            <a:custGeom>
              <a:avLst/>
              <a:gdLst>
                <a:gd name="T0" fmla="*/ 0 w 52"/>
                <a:gd name="T1" fmla="*/ 44 h 62"/>
                <a:gd name="T2" fmla="*/ 5 w 52"/>
                <a:gd name="T3" fmla="*/ 62 h 62"/>
                <a:gd name="T4" fmla="*/ 41 w 52"/>
                <a:gd name="T5" fmla="*/ 36 h 62"/>
                <a:gd name="T6" fmla="*/ 52 w 52"/>
                <a:gd name="T7" fmla="*/ 0 h 62"/>
                <a:gd name="T8" fmla="*/ 0 w 52"/>
                <a:gd name="T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2">
                  <a:moveTo>
                    <a:pt x="0" y="44"/>
                  </a:moveTo>
                  <a:lnTo>
                    <a:pt x="5" y="62"/>
                  </a:lnTo>
                  <a:lnTo>
                    <a:pt x="41" y="36"/>
                  </a:lnTo>
                  <a:lnTo>
                    <a:pt x="52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EF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iṥľîde">
              <a:extLst>
                <a:ext uri="{FF2B5EF4-FFF2-40B4-BE49-F238E27FC236}">
                  <a16:creationId xmlns:a16="http://schemas.microsoft.com/office/drawing/2014/main" id="{5BAAE4E0-686C-40A3-9723-073C14EB53DE}"/>
                </a:ext>
              </a:extLst>
            </p:cNvPr>
            <p:cNvSpPr/>
            <p:nvPr/>
          </p:nvSpPr>
          <p:spPr bwMode="auto">
            <a:xfrm>
              <a:off x="5591797" y="4939747"/>
              <a:ext cx="200854" cy="637274"/>
            </a:xfrm>
            <a:custGeom>
              <a:avLst/>
              <a:gdLst>
                <a:gd name="T0" fmla="*/ 31 w 81"/>
                <a:gd name="T1" fmla="*/ 26 h 257"/>
                <a:gd name="T2" fmla="*/ 0 w 81"/>
                <a:gd name="T3" fmla="*/ 203 h 257"/>
                <a:gd name="T4" fmla="*/ 29 w 81"/>
                <a:gd name="T5" fmla="*/ 257 h 257"/>
                <a:gd name="T6" fmla="*/ 81 w 81"/>
                <a:gd name="T7" fmla="*/ 165 h 257"/>
                <a:gd name="T8" fmla="*/ 67 w 81"/>
                <a:gd name="T9" fmla="*/ 0 h 257"/>
                <a:gd name="T10" fmla="*/ 31 w 81"/>
                <a:gd name="T11" fmla="*/ 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57">
                  <a:moveTo>
                    <a:pt x="31" y="26"/>
                  </a:moveTo>
                  <a:lnTo>
                    <a:pt x="0" y="203"/>
                  </a:lnTo>
                  <a:lnTo>
                    <a:pt x="29" y="257"/>
                  </a:lnTo>
                  <a:lnTo>
                    <a:pt x="81" y="165"/>
                  </a:lnTo>
                  <a:lnTo>
                    <a:pt x="67" y="0"/>
                  </a:lnTo>
                  <a:lnTo>
                    <a:pt x="31" y="26"/>
                  </a:lnTo>
                  <a:close/>
                </a:path>
              </a:pathLst>
            </a:custGeom>
            <a:solidFill>
              <a:srgbClr val="EF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ïš1ïḋè">
              <a:extLst>
                <a:ext uri="{FF2B5EF4-FFF2-40B4-BE49-F238E27FC236}">
                  <a16:creationId xmlns:a16="http://schemas.microsoft.com/office/drawing/2014/main" id="{ECDDDA15-67BD-4F82-927A-8C2C90653113}"/>
                </a:ext>
              </a:extLst>
            </p:cNvPr>
            <p:cNvSpPr/>
            <p:nvPr/>
          </p:nvSpPr>
          <p:spPr bwMode="auto">
            <a:xfrm>
              <a:off x="5455416" y="6749904"/>
              <a:ext cx="225648" cy="548007"/>
            </a:xfrm>
            <a:custGeom>
              <a:avLst/>
              <a:gdLst>
                <a:gd name="T0" fmla="*/ 5 w 72"/>
                <a:gd name="T1" fmla="*/ 58 h 175"/>
                <a:gd name="T2" fmla="*/ 0 w 72"/>
                <a:gd name="T3" fmla="*/ 158 h 175"/>
                <a:gd name="T4" fmla="*/ 28 w 72"/>
                <a:gd name="T5" fmla="*/ 167 h 175"/>
                <a:gd name="T6" fmla="*/ 72 w 72"/>
                <a:gd name="T7" fmla="*/ 52 h 175"/>
                <a:gd name="T8" fmla="*/ 39 w 72"/>
                <a:gd name="T9" fmla="*/ 12 h 175"/>
                <a:gd name="T10" fmla="*/ 19 w 72"/>
                <a:gd name="T11" fmla="*/ 19 h 175"/>
                <a:gd name="T12" fmla="*/ 5 w 72"/>
                <a:gd name="T13" fmla="*/ 5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75">
                  <a:moveTo>
                    <a:pt x="5" y="58"/>
                  </a:moveTo>
                  <a:cubicBezTo>
                    <a:pt x="5" y="58"/>
                    <a:pt x="16" y="123"/>
                    <a:pt x="0" y="158"/>
                  </a:cubicBezTo>
                  <a:cubicBezTo>
                    <a:pt x="0" y="158"/>
                    <a:pt x="10" y="175"/>
                    <a:pt x="28" y="167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53" y="24"/>
                    <a:pt x="39" y="12"/>
                  </a:cubicBezTo>
                  <a:cubicBezTo>
                    <a:pt x="26" y="0"/>
                    <a:pt x="20" y="18"/>
                    <a:pt x="19" y="19"/>
                  </a:cubicBezTo>
                  <a:cubicBezTo>
                    <a:pt x="19" y="20"/>
                    <a:pt x="5" y="58"/>
                    <a:pt x="5" y="58"/>
                  </a:cubicBezTo>
                </a:path>
              </a:pathLst>
            </a:custGeom>
            <a:solidFill>
              <a:srgbClr val="19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işlíďe">
              <a:extLst>
                <a:ext uri="{FF2B5EF4-FFF2-40B4-BE49-F238E27FC236}">
                  <a16:creationId xmlns:a16="http://schemas.microsoft.com/office/drawing/2014/main" id="{ADCA720B-5FF8-472D-AEBD-1AFF704E5053}"/>
                </a:ext>
              </a:extLst>
            </p:cNvPr>
            <p:cNvSpPr/>
            <p:nvPr/>
          </p:nvSpPr>
          <p:spPr bwMode="auto">
            <a:xfrm>
              <a:off x="5956306" y="7411975"/>
              <a:ext cx="247966" cy="456258"/>
            </a:xfrm>
            <a:custGeom>
              <a:avLst/>
              <a:gdLst>
                <a:gd name="T0" fmla="*/ 11 w 79"/>
                <a:gd name="T1" fmla="*/ 23 h 145"/>
                <a:gd name="T2" fmla="*/ 5 w 79"/>
                <a:gd name="T3" fmla="*/ 114 h 145"/>
                <a:gd name="T4" fmla="*/ 42 w 79"/>
                <a:gd name="T5" fmla="*/ 133 h 145"/>
                <a:gd name="T6" fmla="*/ 79 w 79"/>
                <a:gd name="T7" fmla="*/ 24 h 145"/>
                <a:gd name="T8" fmla="*/ 59 w 79"/>
                <a:gd name="T9" fmla="*/ 0 h 145"/>
                <a:gd name="T10" fmla="*/ 38 w 79"/>
                <a:gd name="T11" fmla="*/ 0 h 145"/>
                <a:gd name="T12" fmla="*/ 11 w 79"/>
                <a:gd name="T13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45">
                  <a:moveTo>
                    <a:pt x="11" y="23"/>
                  </a:moveTo>
                  <a:cubicBezTo>
                    <a:pt x="11" y="23"/>
                    <a:pt x="11" y="91"/>
                    <a:pt x="5" y="114"/>
                  </a:cubicBezTo>
                  <a:cubicBezTo>
                    <a:pt x="0" y="138"/>
                    <a:pt x="32" y="145"/>
                    <a:pt x="42" y="133"/>
                  </a:cubicBezTo>
                  <a:cubicBezTo>
                    <a:pt x="53" y="120"/>
                    <a:pt x="79" y="24"/>
                    <a:pt x="79" y="2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1" y="23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işliḓè">
              <a:extLst>
                <a:ext uri="{FF2B5EF4-FFF2-40B4-BE49-F238E27FC236}">
                  <a16:creationId xmlns:a16="http://schemas.microsoft.com/office/drawing/2014/main" id="{42B0F304-9EA7-4CA4-A833-14CAE7EBC7A3}"/>
                </a:ext>
              </a:extLst>
            </p:cNvPr>
            <p:cNvSpPr/>
            <p:nvPr/>
          </p:nvSpPr>
          <p:spPr bwMode="auto">
            <a:xfrm>
              <a:off x="5113222" y="5574541"/>
              <a:ext cx="1029060" cy="1931662"/>
            </a:xfrm>
            <a:custGeom>
              <a:avLst/>
              <a:gdLst>
                <a:gd name="T0" fmla="*/ 165 w 327"/>
                <a:gd name="T1" fmla="*/ 97 h 615"/>
                <a:gd name="T2" fmla="*/ 58 w 327"/>
                <a:gd name="T3" fmla="*/ 242 h 615"/>
                <a:gd name="T4" fmla="*/ 148 w 327"/>
                <a:gd name="T5" fmla="*/ 386 h 615"/>
                <a:gd name="T6" fmla="*/ 114 w 327"/>
                <a:gd name="T7" fmla="*/ 432 h 615"/>
                <a:gd name="T8" fmla="*/ 0 w 327"/>
                <a:gd name="T9" fmla="*/ 290 h 615"/>
                <a:gd name="T10" fmla="*/ 41 w 327"/>
                <a:gd name="T11" fmla="*/ 202 h 615"/>
                <a:gd name="T12" fmla="*/ 70 w 327"/>
                <a:gd name="T13" fmla="*/ 134 h 615"/>
                <a:gd name="T14" fmla="*/ 126 w 327"/>
                <a:gd name="T15" fmla="*/ 28 h 615"/>
                <a:gd name="T16" fmla="*/ 200 w 327"/>
                <a:gd name="T17" fmla="*/ 0 h 615"/>
                <a:gd name="T18" fmla="*/ 216 w 327"/>
                <a:gd name="T19" fmla="*/ 10 h 615"/>
                <a:gd name="T20" fmla="*/ 216 w 327"/>
                <a:gd name="T21" fmla="*/ 80 h 615"/>
                <a:gd name="T22" fmla="*/ 234 w 327"/>
                <a:gd name="T23" fmla="*/ 172 h 615"/>
                <a:gd name="T24" fmla="*/ 313 w 327"/>
                <a:gd name="T25" fmla="*/ 471 h 615"/>
                <a:gd name="T26" fmla="*/ 327 w 327"/>
                <a:gd name="T27" fmla="*/ 585 h 615"/>
                <a:gd name="T28" fmla="*/ 279 w 327"/>
                <a:gd name="T29" fmla="*/ 608 h 615"/>
                <a:gd name="T30" fmla="*/ 165 w 327"/>
                <a:gd name="T31" fmla="*/ 97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7" h="615">
                  <a:moveTo>
                    <a:pt x="165" y="97"/>
                  </a:moveTo>
                  <a:cubicBezTo>
                    <a:pt x="58" y="242"/>
                    <a:pt x="58" y="242"/>
                    <a:pt x="58" y="242"/>
                  </a:cubicBezTo>
                  <a:cubicBezTo>
                    <a:pt x="148" y="386"/>
                    <a:pt x="148" y="386"/>
                    <a:pt x="148" y="386"/>
                  </a:cubicBezTo>
                  <a:cubicBezTo>
                    <a:pt x="148" y="386"/>
                    <a:pt x="145" y="424"/>
                    <a:pt x="114" y="43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39" y="205"/>
                    <a:pt x="41" y="202"/>
                  </a:cubicBezTo>
                  <a:cubicBezTo>
                    <a:pt x="44" y="198"/>
                    <a:pt x="68" y="137"/>
                    <a:pt x="70" y="134"/>
                  </a:cubicBezTo>
                  <a:cubicBezTo>
                    <a:pt x="73" y="131"/>
                    <a:pt x="126" y="28"/>
                    <a:pt x="126" y="2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1" y="70"/>
                    <a:pt x="216" y="80"/>
                  </a:cubicBezTo>
                  <a:cubicBezTo>
                    <a:pt x="221" y="90"/>
                    <a:pt x="229" y="156"/>
                    <a:pt x="234" y="172"/>
                  </a:cubicBezTo>
                  <a:cubicBezTo>
                    <a:pt x="238" y="189"/>
                    <a:pt x="313" y="471"/>
                    <a:pt x="313" y="471"/>
                  </a:cubicBezTo>
                  <a:cubicBezTo>
                    <a:pt x="327" y="585"/>
                    <a:pt x="327" y="585"/>
                    <a:pt x="327" y="585"/>
                  </a:cubicBezTo>
                  <a:cubicBezTo>
                    <a:pt x="327" y="585"/>
                    <a:pt x="314" y="615"/>
                    <a:pt x="279" y="608"/>
                  </a:cubicBezTo>
                  <a:lnTo>
                    <a:pt x="165" y="97"/>
                  </a:lnTo>
                  <a:close/>
                </a:path>
              </a:pathLst>
            </a:custGeom>
            <a:solidFill>
              <a:srgbClr val="3F6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iṩľïḋé">
              <a:extLst>
                <a:ext uri="{FF2B5EF4-FFF2-40B4-BE49-F238E27FC236}">
                  <a16:creationId xmlns:a16="http://schemas.microsoft.com/office/drawing/2014/main" id="{08EFFC58-C250-4B17-AD24-3C86CDD73BC6}"/>
                </a:ext>
              </a:extLst>
            </p:cNvPr>
            <p:cNvSpPr/>
            <p:nvPr/>
          </p:nvSpPr>
          <p:spPr bwMode="auto">
            <a:xfrm>
              <a:off x="4810703" y="5009178"/>
              <a:ext cx="786054" cy="1740726"/>
            </a:xfrm>
            <a:custGeom>
              <a:avLst/>
              <a:gdLst>
                <a:gd name="T0" fmla="*/ 250 w 250"/>
                <a:gd name="T1" fmla="*/ 23 h 554"/>
                <a:gd name="T2" fmla="*/ 250 w 250"/>
                <a:gd name="T3" fmla="*/ 0 h 554"/>
                <a:gd name="T4" fmla="*/ 218 w 250"/>
                <a:gd name="T5" fmla="*/ 27 h 554"/>
                <a:gd name="T6" fmla="*/ 143 w 250"/>
                <a:gd name="T7" fmla="*/ 149 h 554"/>
                <a:gd name="T8" fmla="*/ 58 w 250"/>
                <a:gd name="T9" fmla="*/ 102 h 554"/>
                <a:gd name="T10" fmla="*/ 45 w 250"/>
                <a:gd name="T11" fmla="*/ 88 h 554"/>
                <a:gd name="T12" fmla="*/ 0 w 250"/>
                <a:gd name="T13" fmla="*/ 186 h 554"/>
                <a:gd name="T14" fmla="*/ 29 w 250"/>
                <a:gd name="T15" fmla="*/ 176 h 554"/>
                <a:gd name="T16" fmla="*/ 157 w 250"/>
                <a:gd name="T17" fmla="*/ 221 h 554"/>
                <a:gd name="T18" fmla="*/ 223 w 250"/>
                <a:gd name="T19" fmla="*/ 136 h 554"/>
                <a:gd name="T20" fmla="*/ 40 w 250"/>
                <a:gd name="T21" fmla="*/ 449 h 554"/>
                <a:gd name="T22" fmla="*/ 39 w 250"/>
                <a:gd name="T23" fmla="*/ 453 h 554"/>
                <a:gd name="T24" fmla="*/ 99 w 250"/>
                <a:gd name="T25" fmla="*/ 554 h 554"/>
                <a:gd name="T26" fmla="*/ 202 w 250"/>
                <a:gd name="T27" fmla="*/ 271 h 554"/>
                <a:gd name="T28" fmla="*/ 250 w 250"/>
                <a:gd name="T29" fmla="*/ 2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554">
                  <a:moveTo>
                    <a:pt x="250" y="23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8"/>
                    <a:pt x="1" y="109"/>
                    <a:pt x="0" y="18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223" y="136"/>
                    <a:pt x="223" y="136"/>
                    <a:pt x="223" y="136"/>
                  </a:cubicBezTo>
                  <a:cubicBezTo>
                    <a:pt x="190" y="341"/>
                    <a:pt x="47" y="379"/>
                    <a:pt x="40" y="449"/>
                  </a:cubicBezTo>
                  <a:cubicBezTo>
                    <a:pt x="39" y="450"/>
                    <a:pt x="39" y="452"/>
                    <a:pt x="39" y="453"/>
                  </a:cubicBezTo>
                  <a:cubicBezTo>
                    <a:pt x="35" y="520"/>
                    <a:pt x="99" y="554"/>
                    <a:pt x="99" y="554"/>
                  </a:cubicBezTo>
                  <a:cubicBezTo>
                    <a:pt x="96" y="464"/>
                    <a:pt x="149" y="383"/>
                    <a:pt x="202" y="271"/>
                  </a:cubicBezTo>
                  <a:cubicBezTo>
                    <a:pt x="244" y="180"/>
                    <a:pt x="250" y="63"/>
                    <a:pt x="250" y="23"/>
                  </a:cubicBezTo>
                </a:path>
              </a:pathLst>
            </a:custGeom>
            <a:solidFill>
              <a:srgbClr val="032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iśḷidê">
              <a:extLst>
                <a:ext uri="{FF2B5EF4-FFF2-40B4-BE49-F238E27FC236}">
                  <a16:creationId xmlns:a16="http://schemas.microsoft.com/office/drawing/2014/main" id="{113A7D84-B75F-4E52-96C1-5AE65BE1F26D}"/>
                </a:ext>
              </a:extLst>
            </p:cNvPr>
            <p:cNvSpPr/>
            <p:nvPr/>
          </p:nvSpPr>
          <p:spPr bwMode="auto">
            <a:xfrm>
              <a:off x="5698423" y="3761905"/>
              <a:ext cx="686867" cy="3389706"/>
            </a:xfrm>
            <a:custGeom>
              <a:avLst/>
              <a:gdLst>
                <a:gd name="T0" fmla="*/ 94 w 218"/>
                <a:gd name="T1" fmla="*/ 677 h 1079"/>
                <a:gd name="T2" fmla="*/ 109 w 218"/>
                <a:gd name="T3" fmla="*/ 387 h 1079"/>
                <a:gd name="T4" fmla="*/ 184 w 218"/>
                <a:gd name="T5" fmla="*/ 232 h 1079"/>
                <a:gd name="T6" fmla="*/ 201 w 218"/>
                <a:gd name="T7" fmla="*/ 83 h 1079"/>
                <a:gd name="T8" fmla="*/ 217 w 218"/>
                <a:gd name="T9" fmla="*/ 70 h 1079"/>
                <a:gd name="T10" fmla="*/ 117 w 218"/>
                <a:gd name="T11" fmla="*/ 24 h 1079"/>
                <a:gd name="T12" fmla="*/ 117 w 218"/>
                <a:gd name="T13" fmla="*/ 46 h 1079"/>
                <a:gd name="T14" fmla="*/ 117 w 218"/>
                <a:gd name="T15" fmla="*/ 197 h 1079"/>
                <a:gd name="T16" fmla="*/ 81 w 218"/>
                <a:gd name="T17" fmla="*/ 300 h 1079"/>
                <a:gd name="T18" fmla="*/ 50 w 218"/>
                <a:gd name="T19" fmla="*/ 327 h 1079"/>
                <a:gd name="T20" fmla="*/ 37 w 218"/>
                <a:gd name="T21" fmla="*/ 377 h 1079"/>
                <a:gd name="T22" fmla="*/ 8 w 218"/>
                <a:gd name="T23" fmla="*/ 766 h 1079"/>
                <a:gd name="T24" fmla="*/ 42 w 218"/>
                <a:gd name="T25" fmla="*/ 1079 h 1079"/>
                <a:gd name="T26" fmla="*/ 217 w 218"/>
                <a:gd name="T27" fmla="*/ 956 h 1079"/>
                <a:gd name="T28" fmla="*/ 94 w 218"/>
                <a:gd name="T29" fmla="*/ 677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1079">
                  <a:moveTo>
                    <a:pt x="94" y="677"/>
                  </a:moveTo>
                  <a:cubicBezTo>
                    <a:pt x="72" y="580"/>
                    <a:pt x="109" y="387"/>
                    <a:pt x="109" y="387"/>
                  </a:cubicBezTo>
                  <a:cubicBezTo>
                    <a:pt x="117" y="356"/>
                    <a:pt x="177" y="259"/>
                    <a:pt x="184" y="232"/>
                  </a:cubicBezTo>
                  <a:cubicBezTo>
                    <a:pt x="192" y="205"/>
                    <a:pt x="201" y="83"/>
                    <a:pt x="201" y="83"/>
                  </a:cubicBezTo>
                  <a:cubicBezTo>
                    <a:pt x="201" y="83"/>
                    <a:pt x="216" y="79"/>
                    <a:pt x="217" y="70"/>
                  </a:cubicBezTo>
                  <a:cubicBezTo>
                    <a:pt x="218" y="61"/>
                    <a:pt x="172" y="0"/>
                    <a:pt x="117" y="24"/>
                  </a:cubicBezTo>
                  <a:cubicBezTo>
                    <a:pt x="117" y="46"/>
                    <a:pt x="117" y="46"/>
                    <a:pt x="117" y="46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81" y="300"/>
                    <a:pt x="81" y="300"/>
                    <a:pt x="81" y="300"/>
                  </a:cubicBezTo>
                  <a:cubicBezTo>
                    <a:pt x="50" y="327"/>
                    <a:pt x="50" y="327"/>
                    <a:pt x="50" y="327"/>
                  </a:cubicBezTo>
                  <a:cubicBezTo>
                    <a:pt x="45" y="342"/>
                    <a:pt x="39" y="370"/>
                    <a:pt x="37" y="377"/>
                  </a:cubicBezTo>
                  <a:cubicBezTo>
                    <a:pt x="1" y="545"/>
                    <a:pt x="0" y="704"/>
                    <a:pt x="8" y="766"/>
                  </a:cubicBezTo>
                  <a:cubicBezTo>
                    <a:pt x="15" y="832"/>
                    <a:pt x="42" y="1079"/>
                    <a:pt x="42" y="1079"/>
                  </a:cubicBezTo>
                  <a:cubicBezTo>
                    <a:pt x="195" y="1060"/>
                    <a:pt x="217" y="956"/>
                    <a:pt x="217" y="956"/>
                  </a:cubicBezTo>
                  <a:cubicBezTo>
                    <a:pt x="217" y="956"/>
                    <a:pt x="117" y="775"/>
                    <a:pt x="94" y="677"/>
                  </a:cubicBezTo>
                </a:path>
              </a:pathLst>
            </a:custGeom>
            <a:solidFill>
              <a:srgbClr val="032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îṧľíḋê">
              <a:extLst>
                <a:ext uri="{FF2B5EF4-FFF2-40B4-BE49-F238E27FC236}">
                  <a16:creationId xmlns:a16="http://schemas.microsoft.com/office/drawing/2014/main" id="{5C42560F-7143-41A8-A058-628935716AD6}"/>
                </a:ext>
              </a:extLst>
            </p:cNvPr>
            <p:cNvSpPr/>
            <p:nvPr/>
          </p:nvSpPr>
          <p:spPr bwMode="auto">
            <a:xfrm>
              <a:off x="4624728" y="5200112"/>
              <a:ext cx="307477" cy="282682"/>
            </a:xfrm>
            <a:custGeom>
              <a:avLst/>
              <a:gdLst>
                <a:gd name="T0" fmla="*/ 98 w 98"/>
                <a:gd name="T1" fmla="*/ 53 h 90"/>
                <a:gd name="T2" fmla="*/ 76 w 98"/>
                <a:gd name="T3" fmla="*/ 90 h 90"/>
                <a:gd name="T4" fmla="*/ 49 w 98"/>
                <a:gd name="T5" fmla="*/ 77 h 90"/>
                <a:gd name="T6" fmla="*/ 10 w 98"/>
                <a:gd name="T7" fmla="*/ 61 h 90"/>
                <a:gd name="T8" fmla="*/ 41 w 98"/>
                <a:gd name="T9" fmla="*/ 0 h 90"/>
                <a:gd name="T10" fmla="*/ 59 w 98"/>
                <a:gd name="T11" fmla="*/ 8 h 90"/>
                <a:gd name="T12" fmla="*/ 81 w 98"/>
                <a:gd name="T13" fmla="*/ 19 h 90"/>
                <a:gd name="T14" fmla="*/ 79 w 98"/>
                <a:gd name="T15" fmla="*/ 41 h 90"/>
                <a:gd name="T16" fmla="*/ 98 w 98"/>
                <a:gd name="T17" fmla="*/ 5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0">
                  <a:moveTo>
                    <a:pt x="98" y="53"/>
                  </a:moveTo>
                  <a:cubicBezTo>
                    <a:pt x="98" y="53"/>
                    <a:pt x="95" y="73"/>
                    <a:pt x="76" y="9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23" y="77"/>
                    <a:pt x="10" y="61"/>
                  </a:cubicBezTo>
                  <a:cubicBezTo>
                    <a:pt x="10" y="61"/>
                    <a:pt x="0" y="17"/>
                    <a:pt x="41" y="0"/>
                  </a:cubicBezTo>
                  <a:cubicBezTo>
                    <a:pt x="41" y="0"/>
                    <a:pt x="50" y="2"/>
                    <a:pt x="59" y="8"/>
                  </a:cubicBezTo>
                  <a:cubicBezTo>
                    <a:pt x="59" y="8"/>
                    <a:pt x="75" y="5"/>
                    <a:pt x="81" y="19"/>
                  </a:cubicBezTo>
                  <a:cubicBezTo>
                    <a:pt x="88" y="33"/>
                    <a:pt x="79" y="41"/>
                    <a:pt x="79" y="41"/>
                  </a:cubicBezTo>
                  <a:lnTo>
                    <a:pt x="98" y="53"/>
                  </a:lnTo>
                  <a:close/>
                </a:path>
              </a:pathLst>
            </a:custGeom>
            <a:solidFill>
              <a:srgbClr val="EAA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1" name="i$ḷîďe">
              <a:extLst>
                <a:ext uri="{FF2B5EF4-FFF2-40B4-BE49-F238E27FC236}">
                  <a16:creationId xmlns:a16="http://schemas.microsoft.com/office/drawing/2014/main" id="{FC214F3A-97D9-43D2-BDD6-E95F554E6124}"/>
                </a:ext>
              </a:extLst>
            </p:cNvPr>
            <p:cNvSpPr/>
            <p:nvPr/>
          </p:nvSpPr>
          <p:spPr bwMode="auto">
            <a:xfrm>
              <a:off x="4731354" y="5222430"/>
              <a:ext cx="91747" cy="131423"/>
            </a:xfrm>
            <a:custGeom>
              <a:avLst/>
              <a:gdLst>
                <a:gd name="T0" fmla="*/ 25 w 29"/>
                <a:gd name="T1" fmla="*/ 1 h 42"/>
                <a:gd name="T2" fmla="*/ 5 w 29"/>
                <a:gd name="T3" fmla="*/ 32 h 42"/>
                <a:gd name="T4" fmla="*/ 20 w 29"/>
                <a:gd name="T5" fmla="*/ 37 h 42"/>
                <a:gd name="T6" fmla="*/ 29 w 29"/>
                <a:gd name="T7" fmla="*/ 24 h 42"/>
                <a:gd name="T8" fmla="*/ 19 w 29"/>
                <a:gd name="T9" fmla="*/ 42 h 42"/>
                <a:gd name="T10" fmla="*/ 0 w 29"/>
                <a:gd name="T11" fmla="*/ 33 h 42"/>
                <a:gd name="T12" fmla="*/ 22 w 29"/>
                <a:gd name="T13" fmla="*/ 0 h 42"/>
                <a:gd name="T14" fmla="*/ 25 w 29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2">
                  <a:moveTo>
                    <a:pt x="25" y="1"/>
                  </a:moveTo>
                  <a:cubicBezTo>
                    <a:pt x="25" y="1"/>
                    <a:pt x="9" y="10"/>
                    <a:pt x="5" y="32"/>
                  </a:cubicBezTo>
                  <a:cubicBezTo>
                    <a:pt x="5" y="32"/>
                    <a:pt x="16" y="38"/>
                    <a:pt x="20" y="37"/>
                  </a:cubicBezTo>
                  <a:cubicBezTo>
                    <a:pt x="24" y="37"/>
                    <a:pt x="29" y="24"/>
                    <a:pt x="29" y="24"/>
                  </a:cubicBezTo>
                  <a:cubicBezTo>
                    <a:pt x="29" y="24"/>
                    <a:pt x="28" y="37"/>
                    <a:pt x="19" y="42"/>
                  </a:cubicBezTo>
                  <a:cubicBezTo>
                    <a:pt x="19" y="42"/>
                    <a:pt x="7" y="40"/>
                    <a:pt x="0" y="33"/>
                  </a:cubicBezTo>
                  <a:cubicBezTo>
                    <a:pt x="0" y="33"/>
                    <a:pt x="4" y="11"/>
                    <a:pt x="22" y="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D18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2" name="ïŝḷíḓè">
              <a:extLst>
                <a:ext uri="{FF2B5EF4-FFF2-40B4-BE49-F238E27FC236}">
                  <a16:creationId xmlns:a16="http://schemas.microsoft.com/office/drawing/2014/main" id="{79B0E8DC-ACF0-4660-892F-26A5ED3670F7}"/>
                </a:ext>
              </a:extLst>
            </p:cNvPr>
            <p:cNvSpPr/>
            <p:nvPr/>
          </p:nvSpPr>
          <p:spPr bwMode="auto">
            <a:xfrm>
              <a:off x="5026433" y="3595766"/>
              <a:ext cx="490973" cy="466178"/>
            </a:xfrm>
            <a:custGeom>
              <a:avLst/>
              <a:gdLst>
                <a:gd name="T0" fmla="*/ 61 w 156"/>
                <a:gd name="T1" fmla="*/ 45 h 148"/>
                <a:gd name="T2" fmla="*/ 0 w 156"/>
                <a:gd name="T3" fmla="*/ 81 h 148"/>
                <a:gd name="T4" fmla="*/ 37 w 156"/>
                <a:gd name="T5" fmla="*/ 133 h 148"/>
                <a:gd name="T6" fmla="*/ 112 w 156"/>
                <a:gd name="T7" fmla="*/ 117 h 148"/>
                <a:gd name="T8" fmla="*/ 152 w 156"/>
                <a:gd name="T9" fmla="*/ 52 h 148"/>
                <a:gd name="T10" fmla="*/ 115 w 156"/>
                <a:gd name="T11" fmla="*/ 0 h 148"/>
                <a:gd name="T12" fmla="*/ 61 w 156"/>
                <a:gd name="T13" fmla="*/ 4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48">
                  <a:moveTo>
                    <a:pt x="61" y="4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7" y="133"/>
                    <a:pt x="67" y="148"/>
                    <a:pt x="112" y="117"/>
                  </a:cubicBezTo>
                  <a:cubicBezTo>
                    <a:pt x="156" y="85"/>
                    <a:pt x="152" y="52"/>
                    <a:pt x="152" y="52"/>
                  </a:cubicBezTo>
                  <a:cubicBezTo>
                    <a:pt x="115" y="0"/>
                    <a:pt x="115" y="0"/>
                    <a:pt x="115" y="0"/>
                  </a:cubicBezTo>
                  <a:lnTo>
                    <a:pt x="61" y="45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íšḻïḍé">
              <a:extLst>
                <a:ext uri="{FF2B5EF4-FFF2-40B4-BE49-F238E27FC236}">
                  <a16:creationId xmlns:a16="http://schemas.microsoft.com/office/drawing/2014/main" id="{221E1B27-B61F-49CA-BD44-11A8E26CADB1}"/>
                </a:ext>
              </a:extLst>
            </p:cNvPr>
            <p:cNvSpPr/>
            <p:nvPr/>
          </p:nvSpPr>
          <p:spPr bwMode="auto">
            <a:xfrm>
              <a:off x="4800785" y="3412271"/>
              <a:ext cx="746378" cy="523210"/>
            </a:xfrm>
            <a:custGeom>
              <a:avLst/>
              <a:gdLst>
                <a:gd name="T0" fmla="*/ 301 w 301"/>
                <a:gd name="T1" fmla="*/ 0 h 211"/>
                <a:gd name="T2" fmla="*/ 109 w 301"/>
                <a:gd name="T3" fmla="*/ 38 h 211"/>
                <a:gd name="T4" fmla="*/ 0 w 301"/>
                <a:gd name="T5" fmla="*/ 211 h 211"/>
                <a:gd name="T6" fmla="*/ 197 w 301"/>
                <a:gd name="T7" fmla="*/ 172 h 211"/>
                <a:gd name="T8" fmla="*/ 301 w 30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11">
                  <a:moveTo>
                    <a:pt x="301" y="0"/>
                  </a:moveTo>
                  <a:lnTo>
                    <a:pt x="109" y="38"/>
                  </a:lnTo>
                  <a:lnTo>
                    <a:pt x="0" y="211"/>
                  </a:lnTo>
                  <a:lnTo>
                    <a:pt x="197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3F6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4" name="ïşḷíḓê">
              <a:extLst>
                <a:ext uri="{FF2B5EF4-FFF2-40B4-BE49-F238E27FC236}">
                  <a16:creationId xmlns:a16="http://schemas.microsoft.com/office/drawing/2014/main" id="{2BF11760-9DEA-4609-B692-AB6ADB61C8CA}"/>
                </a:ext>
              </a:extLst>
            </p:cNvPr>
            <p:cNvSpPr/>
            <p:nvPr/>
          </p:nvSpPr>
          <p:spPr bwMode="auto">
            <a:xfrm>
              <a:off x="5128100" y="3615603"/>
              <a:ext cx="94228" cy="74390"/>
            </a:xfrm>
            <a:custGeom>
              <a:avLst/>
              <a:gdLst>
                <a:gd name="T0" fmla="*/ 27 w 30"/>
                <a:gd name="T1" fmla="*/ 4 h 24"/>
                <a:gd name="T2" fmla="*/ 20 w 30"/>
                <a:gd name="T3" fmla="*/ 19 h 24"/>
                <a:gd name="T4" fmla="*/ 3 w 30"/>
                <a:gd name="T5" fmla="*/ 21 h 24"/>
                <a:gd name="T6" fmla="*/ 10 w 30"/>
                <a:gd name="T7" fmla="*/ 5 h 24"/>
                <a:gd name="T8" fmla="*/ 27 w 30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27" y="4"/>
                  </a:moveTo>
                  <a:cubicBezTo>
                    <a:pt x="30" y="7"/>
                    <a:pt x="26" y="14"/>
                    <a:pt x="20" y="19"/>
                  </a:cubicBezTo>
                  <a:cubicBezTo>
                    <a:pt x="13" y="23"/>
                    <a:pt x="6" y="24"/>
                    <a:pt x="3" y="21"/>
                  </a:cubicBezTo>
                  <a:cubicBezTo>
                    <a:pt x="0" y="17"/>
                    <a:pt x="4" y="10"/>
                    <a:pt x="10" y="5"/>
                  </a:cubicBezTo>
                  <a:cubicBezTo>
                    <a:pt x="17" y="1"/>
                    <a:pt x="25" y="0"/>
                    <a:pt x="27" y="4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5" name="îšḻíḑe">
              <a:extLst>
                <a:ext uri="{FF2B5EF4-FFF2-40B4-BE49-F238E27FC236}">
                  <a16:creationId xmlns:a16="http://schemas.microsoft.com/office/drawing/2014/main" id="{BCD2974C-4D7D-4BB8-93DD-A4A3142177F2}"/>
                </a:ext>
              </a:extLst>
            </p:cNvPr>
            <p:cNvSpPr/>
            <p:nvPr/>
          </p:nvSpPr>
          <p:spPr bwMode="auto">
            <a:xfrm>
              <a:off x="5190092" y="3337880"/>
              <a:ext cx="347154" cy="322356"/>
            </a:xfrm>
            <a:custGeom>
              <a:avLst/>
              <a:gdLst>
                <a:gd name="T0" fmla="*/ 3 w 110"/>
                <a:gd name="T1" fmla="*/ 94 h 102"/>
                <a:gd name="T2" fmla="*/ 55 w 110"/>
                <a:gd name="T3" fmla="*/ 62 h 102"/>
                <a:gd name="T4" fmla="*/ 105 w 110"/>
                <a:gd name="T5" fmla="*/ 0 h 102"/>
                <a:gd name="T6" fmla="*/ 108 w 110"/>
                <a:gd name="T7" fmla="*/ 8 h 102"/>
                <a:gd name="T8" fmla="*/ 78 w 110"/>
                <a:gd name="T9" fmla="*/ 42 h 102"/>
                <a:gd name="T10" fmla="*/ 0 w 110"/>
                <a:gd name="T11" fmla="*/ 102 h 102"/>
                <a:gd name="T12" fmla="*/ 3 w 110"/>
                <a:gd name="T13" fmla="*/ 9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2">
                  <a:moveTo>
                    <a:pt x="3" y="94"/>
                  </a:moveTo>
                  <a:cubicBezTo>
                    <a:pt x="3" y="94"/>
                    <a:pt x="36" y="88"/>
                    <a:pt x="55" y="62"/>
                  </a:cubicBezTo>
                  <a:cubicBezTo>
                    <a:pt x="73" y="36"/>
                    <a:pt x="92" y="5"/>
                    <a:pt x="105" y="0"/>
                  </a:cubicBezTo>
                  <a:cubicBezTo>
                    <a:pt x="105" y="0"/>
                    <a:pt x="110" y="3"/>
                    <a:pt x="108" y="8"/>
                  </a:cubicBezTo>
                  <a:cubicBezTo>
                    <a:pt x="108" y="8"/>
                    <a:pt x="90" y="18"/>
                    <a:pt x="78" y="42"/>
                  </a:cubicBezTo>
                  <a:cubicBezTo>
                    <a:pt x="67" y="63"/>
                    <a:pt x="42" y="96"/>
                    <a:pt x="0" y="102"/>
                  </a:cubicBezTo>
                  <a:lnTo>
                    <a:pt x="3" y="94"/>
                  </a:lnTo>
                  <a:close/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6" name="ïṧḷídé">
              <a:extLst>
                <a:ext uri="{FF2B5EF4-FFF2-40B4-BE49-F238E27FC236}">
                  <a16:creationId xmlns:a16="http://schemas.microsoft.com/office/drawing/2014/main" id="{D19B7D6C-BCD3-4D61-8AC4-65A097F51D3D}"/>
                </a:ext>
              </a:extLst>
            </p:cNvPr>
            <p:cNvSpPr/>
            <p:nvPr/>
          </p:nvSpPr>
          <p:spPr bwMode="auto">
            <a:xfrm>
              <a:off x="5514927" y="3330442"/>
              <a:ext cx="32235" cy="37195"/>
            </a:xfrm>
            <a:custGeom>
              <a:avLst/>
              <a:gdLst>
                <a:gd name="T0" fmla="*/ 0 w 10"/>
                <a:gd name="T1" fmla="*/ 4 h 12"/>
                <a:gd name="T2" fmla="*/ 3 w 10"/>
                <a:gd name="T3" fmla="*/ 12 h 12"/>
                <a:gd name="T4" fmla="*/ 10 w 10"/>
                <a:gd name="T5" fmla="*/ 8 h 12"/>
                <a:gd name="T6" fmla="*/ 5 w 10"/>
                <a:gd name="T7" fmla="*/ 0 h 12"/>
                <a:gd name="T8" fmla="*/ 0 w 10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0" y="4"/>
                  </a:moveTo>
                  <a:cubicBezTo>
                    <a:pt x="0" y="4"/>
                    <a:pt x="6" y="7"/>
                    <a:pt x="3" y="12"/>
                  </a:cubicBezTo>
                  <a:cubicBezTo>
                    <a:pt x="3" y="12"/>
                    <a:pt x="9" y="12"/>
                    <a:pt x="10" y="8"/>
                  </a:cubicBezTo>
                  <a:cubicBezTo>
                    <a:pt x="10" y="8"/>
                    <a:pt x="10" y="2"/>
                    <a:pt x="5" y="0"/>
                  </a:cubicBezTo>
                  <a:cubicBezTo>
                    <a:pt x="5" y="0"/>
                    <a:pt x="1" y="0"/>
                    <a:pt x="0" y="4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7" name="îṣļidé">
              <a:extLst>
                <a:ext uri="{FF2B5EF4-FFF2-40B4-BE49-F238E27FC236}">
                  <a16:creationId xmlns:a16="http://schemas.microsoft.com/office/drawing/2014/main" id="{20188D20-2EDD-4685-BAA4-7737FCCA578F}"/>
                </a:ext>
              </a:extLst>
            </p:cNvPr>
            <p:cNvSpPr/>
            <p:nvPr/>
          </p:nvSpPr>
          <p:spPr bwMode="auto">
            <a:xfrm>
              <a:off x="5527326" y="3298206"/>
              <a:ext cx="69431" cy="59511"/>
            </a:xfrm>
            <a:custGeom>
              <a:avLst/>
              <a:gdLst>
                <a:gd name="T0" fmla="*/ 6 w 22"/>
                <a:gd name="T1" fmla="*/ 19 h 19"/>
                <a:gd name="T2" fmla="*/ 19 w 22"/>
                <a:gd name="T3" fmla="*/ 19 h 19"/>
                <a:gd name="T4" fmla="*/ 19 w 22"/>
                <a:gd name="T5" fmla="*/ 11 h 19"/>
                <a:gd name="T6" fmla="*/ 11 w 22"/>
                <a:gd name="T7" fmla="*/ 13 h 19"/>
                <a:gd name="T8" fmla="*/ 18 w 22"/>
                <a:gd name="T9" fmla="*/ 8 h 19"/>
                <a:gd name="T10" fmla="*/ 7 w 22"/>
                <a:gd name="T11" fmla="*/ 0 h 19"/>
                <a:gd name="T12" fmla="*/ 1 w 22"/>
                <a:gd name="T13" fmla="*/ 11 h 19"/>
                <a:gd name="T14" fmla="*/ 3 w 22"/>
                <a:gd name="T15" fmla="*/ 17 h 19"/>
                <a:gd name="T16" fmla="*/ 6 w 22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6" y="19"/>
                  </a:moveTo>
                  <a:cubicBezTo>
                    <a:pt x="6" y="19"/>
                    <a:pt x="11" y="14"/>
                    <a:pt x="19" y="19"/>
                  </a:cubicBezTo>
                  <a:cubicBezTo>
                    <a:pt x="19" y="19"/>
                    <a:pt x="22" y="15"/>
                    <a:pt x="19" y="11"/>
                  </a:cubicBezTo>
                  <a:cubicBezTo>
                    <a:pt x="19" y="11"/>
                    <a:pt x="16" y="10"/>
                    <a:pt x="11" y="13"/>
                  </a:cubicBezTo>
                  <a:cubicBezTo>
                    <a:pt x="11" y="13"/>
                    <a:pt x="16" y="9"/>
                    <a:pt x="18" y="8"/>
                  </a:cubicBezTo>
                  <a:cubicBezTo>
                    <a:pt x="18" y="8"/>
                    <a:pt x="14" y="0"/>
                    <a:pt x="7" y="0"/>
                  </a:cubicBezTo>
                  <a:cubicBezTo>
                    <a:pt x="7" y="0"/>
                    <a:pt x="2" y="6"/>
                    <a:pt x="1" y="11"/>
                  </a:cubicBezTo>
                  <a:cubicBezTo>
                    <a:pt x="0" y="16"/>
                    <a:pt x="3" y="17"/>
                    <a:pt x="3" y="17"/>
                  </a:cubicBezTo>
                  <a:cubicBezTo>
                    <a:pt x="3" y="17"/>
                    <a:pt x="6" y="19"/>
                    <a:pt x="6" y="19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8" name="ïŝļíḓe">
              <a:extLst>
                <a:ext uri="{FF2B5EF4-FFF2-40B4-BE49-F238E27FC236}">
                  <a16:creationId xmlns:a16="http://schemas.microsoft.com/office/drawing/2014/main" id="{DCE0D6A0-4474-4851-9226-D8DB3C8BDCC5}"/>
                </a:ext>
              </a:extLst>
            </p:cNvPr>
            <p:cNvSpPr/>
            <p:nvPr/>
          </p:nvSpPr>
          <p:spPr bwMode="auto">
            <a:xfrm>
              <a:off x="6095168" y="3464343"/>
              <a:ext cx="262844" cy="486015"/>
            </a:xfrm>
            <a:custGeom>
              <a:avLst/>
              <a:gdLst>
                <a:gd name="T0" fmla="*/ 16 w 84"/>
                <a:gd name="T1" fmla="*/ 138 h 155"/>
                <a:gd name="T2" fmla="*/ 17 w 84"/>
                <a:gd name="T3" fmla="*/ 139 h 155"/>
                <a:gd name="T4" fmla="*/ 59 w 84"/>
                <a:gd name="T5" fmla="*/ 155 h 155"/>
                <a:gd name="T6" fmla="*/ 59 w 84"/>
                <a:gd name="T7" fmla="*/ 88 h 155"/>
                <a:gd name="T8" fmla="*/ 84 w 84"/>
                <a:gd name="T9" fmla="*/ 39 h 155"/>
                <a:gd name="T10" fmla="*/ 16 w 84"/>
                <a:gd name="T11" fmla="*/ 2 h 155"/>
                <a:gd name="T12" fmla="*/ 11 w 84"/>
                <a:gd name="T13" fmla="*/ 27 h 155"/>
                <a:gd name="T14" fmla="*/ 4 w 84"/>
                <a:gd name="T15" fmla="*/ 36 h 155"/>
                <a:gd name="T16" fmla="*/ 0 w 84"/>
                <a:gd name="T17" fmla="*/ 61 h 155"/>
                <a:gd name="T18" fmla="*/ 16 w 84"/>
                <a:gd name="T19" fmla="*/ 83 h 155"/>
                <a:gd name="T20" fmla="*/ 16 w 84"/>
                <a:gd name="T21" fmla="*/ 133 h 155"/>
                <a:gd name="T22" fmla="*/ 16 w 84"/>
                <a:gd name="T23" fmla="*/ 13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55">
                  <a:moveTo>
                    <a:pt x="16" y="138"/>
                  </a:moveTo>
                  <a:cubicBezTo>
                    <a:pt x="16" y="138"/>
                    <a:pt x="17" y="138"/>
                    <a:pt x="17" y="139"/>
                  </a:cubicBezTo>
                  <a:cubicBezTo>
                    <a:pt x="25" y="144"/>
                    <a:pt x="40" y="153"/>
                    <a:pt x="59" y="155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79" y="78"/>
                    <a:pt x="84" y="39"/>
                  </a:cubicBezTo>
                  <a:cubicBezTo>
                    <a:pt x="84" y="39"/>
                    <a:pt x="61" y="0"/>
                    <a:pt x="16" y="2"/>
                  </a:cubicBezTo>
                  <a:cubicBezTo>
                    <a:pt x="16" y="2"/>
                    <a:pt x="9" y="11"/>
                    <a:pt x="11" y="27"/>
                  </a:cubicBezTo>
                  <a:cubicBezTo>
                    <a:pt x="11" y="27"/>
                    <a:pt x="5" y="28"/>
                    <a:pt x="4" y="36"/>
                  </a:cubicBezTo>
                  <a:cubicBezTo>
                    <a:pt x="2" y="43"/>
                    <a:pt x="0" y="61"/>
                    <a:pt x="0" y="61"/>
                  </a:cubicBezTo>
                  <a:cubicBezTo>
                    <a:pt x="0" y="61"/>
                    <a:pt x="10" y="78"/>
                    <a:pt x="16" y="83"/>
                  </a:cubicBezTo>
                  <a:cubicBezTo>
                    <a:pt x="16" y="133"/>
                    <a:pt x="16" y="133"/>
                    <a:pt x="16" y="133"/>
                  </a:cubicBezTo>
                  <a:lnTo>
                    <a:pt x="16" y="138"/>
                  </a:lnTo>
                  <a:close/>
                </a:path>
              </a:pathLst>
            </a:custGeom>
            <a:solidFill>
              <a:srgbClr val="EAA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9" name="iṣľîḑe">
              <a:extLst>
                <a:ext uri="{FF2B5EF4-FFF2-40B4-BE49-F238E27FC236}">
                  <a16:creationId xmlns:a16="http://schemas.microsoft.com/office/drawing/2014/main" id="{5DCF1415-5654-4E7E-B5C0-FF5816802C68}"/>
                </a:ext>
              </a:extLst>
            </p:cNvPr>
            <p:cNvSpPr/>
            <p:nvPr/>
          </p:nvSpPr>
          <p:spPr bwMode="auto">
            <a:xfrm>
              <a:off x="6124925" y="3538734"/>
              <a:ext cx="148779" cy="138861"/>
            </a:xfrm>
            <a:custGeom>
              <a:avLst/>
              <a:gdLst>
                <a:gd name="T0" fmla="*/ 1 w 47"/>
                <a:gd name="T1" fmla="*/ 3 h 44"/>
                <a:gd name="T2" fmla="*/ 39 w 47"/>
                <a:gd name="T3" fmla="*/ 20 h 44"/>
                <a:gd name="T4" fmla="*/ 31 w 47"/>
                <a:gd name="T5" fmla="*/ 39 h 44"/>
                <a:gd name="T6" fmla="*/ 13 w 47"/>
                <a:gd name="T7" fmla="*/ 27 h 44"/>
                <a:gd name="T8" fmla="*/ 32 w 47"/>
                <a:gd name="T9" fmla="*/ 42 h 44"/>
                <a:gd name="T10" fmla="*/ 43 w 47"/>
                <a:gd name="T11" fmla="*/ 17 h 44"/>
                <a:gd name="T12" fmla="*/ 0 w 47"/>
                <a:gd name="T13" fmla="*/ 0 h 44"/>
                <a:gd name="T14" fmla="*/ 1 w 47"/>
                <a:gd name="T15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4">
                  <a:moveTo>
                    <a:pt x="1" y="3"/>
                  </a:moveTo>
                  <a:cubicBezTo>
                    <a:pt x="1" y="3"/>
                    <a:pt x="25" y="3"/>
                    <a:pt x="39" y="20"/>
                  </a:cubicBezTo>
                  <a:cubicBezTo>
                    <a:pt x="39" y="20"/>
                    <a:pt x="41" y="36"/>
                    <a:pt x="31" y="39"/>
                  </a:cubicBezTo>
                  <a:cubicBezTo>
                    <a:pt x="31" y="39"/>
                    <a:pt x="19" y="35"/>
                    <a:pt x="13" y="27"/>
                  </a:cubicBezTo>
                  <a:cubicBezTo>
                    <a:pt x="13" y="27"/>
                    <a:pt x="18" y="40"/>
                    <a:pt x="32" y="42"/>
                  </a:cubicBezTo>
                  <a:cubicBezTo>
                    <a:pt x="43" y="44"/>
                    <a:pt x="47" y="29"/>
                    <a:pt x="43" y="17"/>
                  </a:cubicBezTo>
                  <a:cubicBezTo>
                    <a:pt x="43" y="17"/>
                    <a:pt x="34" y="1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</a:path>
              </a:pathLst>
            </a:custGeom>
            <a:solidFill>
              <a:srgbClr val="D18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0" name="iŝľïďê">
              <a:extLst>
                <a:ext uri="{FF2B5EF4-FFF2-40B4-BE49-F238E27FC236}">
                  <a16:creationId xmlns:a16="http://schemas.microsoft.com/office/drawing/2014/main" id="{B1EE5E11-9D48-40C7-A2DE-BCFBEE366700}"/>
                </a:ext>
              </a:extLst>
            </p:cNvPr>
            <p:cNvSpPr/>
            <p:nvPr/>
          </p:nvSpPr>
          <p:spPr bwMode="auto">
            <a:xfrm>
              <a:off x="6690288" y="3097353"/>
              <a:ext cx="406665" cy="401707"/>
            </a:xfrm>
            <a:custGeom>
              <a:avLst/>
              <a:gdLst>
                <a:gd name="T0" fmla="*/ 57 w 129"/>
                <a:gd name="T1" fmla="*/ 0 h 128"/>
                <a:gd name="T2" fmla="*/ 0 w 129"/>
                <a:gd name="T3" fmla="*/ 64 h 128"/>
                <a:gd name="T4" fmla="*/ 90 w 129"/>
                <a:gd name="T5" fmla="*/ 128 h 128"/>
                <a:gd name="T6" fmla="*/ 129 w 129"/>
                <a:gd name="T7" fmla="*/ 84 h 128"/>
                <a:gd name="T8" fmla="*/ 57 w 129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28">
                  <a:moveTo>
                    <a:pt x="57" y="0"/>
                  </a:moveTo>
                  <a:cubicBezTo>
                    <a:pt x="57" y="0"/>
                    <a:pt x="13" y="2"/>
                    <a:pt x="0" y="64"/>
                  </a:cubicBezTo>
                  <a:cubicBezTo>
                    <a:pt x="0" y="64"/>
                    <a:pt x="41" y="88"/>
                    <a:pt x="90" y="128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03" y="60"/>
                    <a:pt x="78" y="32"/>
                    <a:pt x="57" y="0"/>
                  </a:cubicBezTo>
                </a:path>
              </a:pathLst>
            </a:custGeom>
            <a:solidFill>
              <a:srgbClr val="EFE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1" name="íṡ1îḓê">
              <a:extLst>
                <a:ext uri="{FF2B5EF4-FFF2-40B4-BE49-F238E27FC236}">
                  <a16:creationId xmlns:a16="http://schemas.microsoft.com/office/drawing/2014/main" id="{B72B08F7-4FFC-4804-9EFD-34DDD0F14D1A}"/>
                </a:ext>
              </a:extLst>
            </p:cNvPr>
            <p:cNvSpPr/>
            <p:nvPr/>
          </p:nvSpPr>
          <p:spPr bwMode="auto">
            <a:xfrm>
              <a:off x="7114309" y="3486661"/>
              <a:ext cx="421542" cy="411624"/>
            </a:xfrm>
            <a:custGeom>
              <a:avLst/>
              <a:gdLst>
                <a:gd name="T0" fmla="*/ 134 w 134"/>
                <a:gd name="T1" fmla="*/ 66 h 131"/>
                <a:gd name="T2" fmla="*/ 39 w 134"/>
                <a:gd name="T3" fmla="*/ 0 h 131"/>
                <a:gd name="T4" fmla="*/ 0 w 134"/>
                <a:gd name="T5" fmla="*/ 44 h 131"/>
                <a:gd name="T6" fmla="*/ 68 w 134"/>
                <a:gd name="T7" fmla="*/ 125 h 131"/>
                <a:gd name="T8" fmla="*/ 134 w 134"/>
                <a:gd name="T9" fmla="*/ 6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31">
                  <a:moveTo>
                    <a:pt x="134" y="66"/>
                  </a:moveTo>
                  <a:cubicBezTo>
                    <a:pt x="134" y="66"/>
                    <a:pt x="90" y="42"/>
                    <a:pt x="39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4" y="68"/>
                    <a:pt x="48" y="95"/>
                    <a:pt x="68" y="125"/>
                  </a:cubicBezTo>
                  <a:cubicBezTo>
                    <a:pt x="68" y="125"/>
                    <a:pt x="108" y="131"/>
                    <a:pt x="134" y="66"/>
                  </a:cubicBezTo>
                </a:path>
              </a:pathLst>
            </a:custGeom>
            <a:solidFill>
              <a:srgbClr val="EFE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2" name="î$ḻíḋê">
              <a:extLst>
                <a:ext uri="{FF2B5EF4-FFF2-40B4-BE49-F238E27FC236}">
                  <a16:creationId xmlns:a16="http://schemas.microsoft.com/office/drawing/2014/main" id="{7E24B2A1-EBD7-4902-A757-DD08B816A820}"/>
                </a:ext>
              </a:extLst>
            </p:cNvPr>
            <p:cNvSpPr/>
            <p:nvPr/>
          </p:nvSpPr>
          <p:spPr bwMode="auto">
            <a:xfrm>
              <a:off x="6972969" y="3365158"/>
              <a:ext cx="265325" cy="260364"/>
            </a:xfrm>
            <a:custGeom>
              <a:avLst/>
              <a:gdLst>
                <a:gd name="T0" fmla="*/ 39 w 84"/>
                <a:gd name="T1" fmla="*/ 0 h 83"/>
                <a:gd name="T2" fmla="*/ 0 w 84"/>
                <a:gd name="T3" fmla="*/ 43 h 83"/>
                <a:gd name="T4" fmla="*/ 45 w 84"/>
                <a:gd name="T5" fmla="*/ 83 h 83"/>
                <a:gd name="T6" fmla="*/ 84 w 84"/>
                <a:gd name="T7" fmla="*/ 39 h 83"/>
                <a:gd name="T8" fmla="*/ 39 w 84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3">
                  <a:moveTo>
                    <a:pt x="39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4" y="55"/>
                    <a:pt x="30" y="68"/>
                    <a:pt x="45" y="83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69" y="27"/>
                    <a:pt x="54" y="14"/>
                    <a:pt x="39" y="0"/>
                  </a:cubicBezTo>
                </a:path>
              </a:pathLst>
            </a:custGeom>
            <a:solidFill>
              <a:srgbClr val="990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3" name="iṥḻiḑe">
              <a:extLst>
                <a:ext uri="{FF2B5EF4-FFF2-40B4-BE49-F238E27FC236}">
                  <a16:creationId xmlns:a16="http://schemas.microsoft.com/office/drawing/2014/main" id="{73ADFD35-2925-4753-8815-17437DB1B03E}"/>
                </a:ext>
              </a:extLst>
            </p:cNvPr>
            <p:cNvSpPr/>
            <p:nvPr/>
          </p:nvSpPr>
          <p:spPr bwMode="auto">
            <a:xfrm>
              <a:off x="6992806" y="3518897"/>
              <a:ext cx="146300" cy="247966"/>
            </a:xfrm>
            <a:custGeom>
              <a:avLst/>
              <a:gdLst>
                <a:gd name="T0" fmla="*/ 29 w 47"/>
                <a:gd name="T1" fmla="*/ 0 h 79"/>
                <a:gd name="T2" fmla="*/ 4 w 47"/>
                <a:gd name="T3" fmla="*/ 77 h 79"/>
                <a:gd name="T4" fmla="*/ 27 w 47"/>
                <a:gd name="T5" fmla="*/ 51 h 79"/>
                <a:gd name="T6" fmla="*/ 47 w 47"/>
                <a:gd name="T7" fmla="*/ 79 h 79"/>
                <a:gd name="T8" fmla="*/ 45 w 47"/>
                <a:gd name="T9" fmla="*/ 5 h 79"/>
                <a:gd name="T10" fmla="*/ 29 w 47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79">
                  <a:moveTo>
                    <a:pt x="29" y="0"/>
                  </a:moveTo>
                  <a:cubicBezTo>
                    <a:pt x="29" y="0"/>
                    <a:pt x="0" y="49"/>
                    <a:pt x="4" y="77"/>
                  </a:cubicBezTo>
                  <a:cubicBezTo>
                    <a:pt x="4" y="77"/>
                    <a:pt x="16" y="60"/>
                    <a:pt x="27" y="51"/>
                  </a:cubicBezTo>
                  <a:cubicBezTo>
                    <a:pt x="27" y="51"/>
                    <a:pt x="36" y="69"/>
                    <a:pt x="47" y="79"/>
                  </a:cubicBezTo>
                  <a:cubicBezTo>
                    <a:pt x="47" y="79"/>
                    <a:pt x="36" y="38"/>
                    <a:pt x="45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10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4" name="í$lïḍe">
              <a:extLst>
                <a:ext uri="{FF2B5EF4-FFF2-40B4-BE49-F238E27FC236}">
                  <a16:creationId xmlns:a16="http://schemas.microsoft.com/office/drawing/2014/main" id="{691DBA54-C0A4-49C9-B774-D54705C3D180}"/>
                </a:ext>
              </a:extLst>
            </p:cNvPr>
            <p:cNvSpPr/>
            <p:nvPr/>
          </p:nvSpPr>
          <p:spPr bwMode="auto">
            <a:xfrm>
              <a:off x="6841546" y="3476742"/>
              <a:ext cx="297560" cy="257886"/>
            </a:xfrm>
            <a:custGeom>
              <a:avLst/>
              <a:gdLst>
                <a:gd name="T0" fmla="*/ 66 w 95"/>
                <a:gd name="T1" fmla="*/ 0 h 82"/>
                <a:gd name="T2" fmla="*/ 0 w 95"/>
                <a:gd name="T3" fmla="*/ 41 h 82"/>
                <a:gd name="T4" fmla="*/ 34 w 95"/>
                <a:gd name="T5" fmla="*/ 40 h 82"/>
                <a:gd name="T6" fmla="*/ 19 w 95"/>
                <a:gd name="T7" fmla="*/ 82 h 82"/>
                <a:gd name="T8" fmla="*/ 80 w 95"/>
                <a:gd name="T9" fmla="*/ 17 h 82"/>
                <a:gd name="T10" fmla="*/ 82 w 95"/>
                <a:gd name="T11" fmla="*/ 4 h 82"/>
                <a:gd name="T12" fmla="*/ 66 w 95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2">
                  <a:moveTo>
                    <a:pt x="66" y="0"/>
                  </a:moveTo>
                  <a:cubicBezTo>
                    <a:pt x="66" y="0"/>
                    <a:pt x="33" y="31"/>
                    <a:pt x="0" y="41"/>
                  </a:cubicBezTo>
                  <a:cubicBezTo>
                    <a:pt x="0" y="41"/>
                    <a:pt x="22" y="46"/>
                    <a:pt x="34" y="40"/>
                  </a:cubicBezTo>
                  <a:cubicBezTo>
                    <a:pt x="34" y="40"/>
                    <a:pt x="19" y="69"/>
                    <a:pt x="19" y="82"/>
                  </a:cubicBezTo>
                  <a:cubicBezTo>
                    <a:pt x="19" y="82"/>
                    <a:pt x="65" y="28"/>
                    <a:pt x="80" y="17"/>
                  </a:cubicBezTo>
                  <a:cubicBezTo>
                    <a:pt x="95" y="6"/>
                    <a:pt x="82" y="4"/>
                    <a:pt x="82" y="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D10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5" name="ïSlîdè">
              <a:extLst>
                <a:ext uri="{FF2B5EF4-FFF2-40B4-BE49-F238E27FC236}">
                  <a16:creationId xmlns:a16="http://schemas.microsoft.com/office/drawing/2014/main" id="{13CDC673-347F-461E-BC39-478CC3B945A0}"/>
                </a:ext>
              </a:extLst>
            </p:cNvPr>
            <p:cNvSpPr/>
            <p:nvPr/>
          </p:nvSpPr>
          <p:spPr bwMode="auto">
            <a:xfrm>
              <a:off x="7005204" y="3392434"/>
              <a:ext cx="198373" cy="200853"/>
            </a:xfrm>
            <a:custGeom>
              <a:avLst/>
              <a:gdLst>
                <a:gd name="T0" fmla="*/ 53 w 63"/>
                <a:gd name="T1" fmla="*/ 51 h 64"/>
                <a:gd name="T2" fmla="*/ 13 w 63"/>
                <a:gd name="T3" fmla="*/ 53 h 64"/>
                <a:gd name="T4" fmla="*/ 11 w 63"/>
                <a:gd name="T5" fmla="*/ 13 h 64"/>
                <a:gd name="T6" fmla="*/ 51 w 63"/>
                <a:gd name="T7" fmla="*/ 11 h 64"/>
                <a:gd name="T8" fmla="*/ 53 w 63"/>
                <a:gd name="T9" fmla="*/ 5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53" y="51"/>
                  </a:moveTo>
                  <a:cubicBezTo>
                    <a:pt x="42" y="63"/>
                    <a:pt x="24" y="64"/>
                    <a:pt x="13" y="53"/>
                  </a:cubicBezTo>
                  <a:cubicBezTo>
                    <a:pt x="1" y="43"/>
                    <a:pt x="0" y="25"/>
                    <a:pt x="11" y="13"/>
                  </a:cubicBezTo>
                  <a:cubicBezTo>
                    <a:pt x="21" y="1"/>
                    <a:pt x="39" y="0"/>
                    <a:pt x="51" y="11"/>
                  </a:cubicBezTo>
                  <a:cubicBezTo>
                    <a:pt x="62" y="21"/>
                    <a:pt x="63" y="39"/>
                    <a:pt x="53" y="51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6" name="išļîďé">
              <a:extLst>
                <a:ext uri="{FF2B5EF4-FFF2-40B4-BE49-F238E27FC236}">
                  <a16:creationId xmlns:a16="http://schemas.microsoft.com/office/drawing/2014/main" id="{76590E7C-8D23-403D-A0AF-544B84349066}"/>
                </a:ext>
              </a:extLst>
            </p:cNvPr>
            <p:cNvSpPr/>
            <p:nvPr/>
          </p:nvSpPr>
          <p:spPr bwMode="auto">
            <a:xfrm>
              <a:off x="7030001" y="3417231"/>
              <a:ext cx="148779" cy="151260"/>
            </a:xfrm>
            <a:custGeom>
              <a:avLst/>
              <a:gdLst>
                <a:gd name="T0" fmla="*/ 40 w 47"/>
                <a:gd name="T1" fmla="*/ 38 h 48"/>
                <a:gd name="T2" fmla="*/ 10 w 47"/>
                <a:gd name="T3" fmla="*/ 40 h 48"/>
                <a:gd name="T4" fmla="*/ 8 w 47"/>
                <a:gd name="T5" fmla="*/ 10 h 48"/>
                <a:gd name="T6" fmla="*/ 38 w 47"/>
                <a:gd name="T7" fmla="*/ 8 h 48"/>
                <a:gd name="T8" fmla="*/ 40 w 47"/>
                <a:gd name="T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40" y="38"/>
                  </a:moveTo>
                  <a:cubicBezTo>
                    <a:pt x="32" y="47"/>
                    <a:pt x="18" y="48"/>
                    <a:pt x="10" y="40"/>
                  </a:cubicBezTo>
                  <a:cubicBezTo>
                    <a:pt x="1" y="32"/>
                    <a:pt x="0" y="19"/>
                    <a:pt x="8" y="10"/>
                  </a:cubicBezTo>
                  <a:cubicBezTo>
                    <a:pt x="16" y="1"/>
                    <a:pt x="29" y="0"/>
                    <a:pt x="38" y="8"/>
                  </a:cubicBezTo>
                  <a:cubicBezTo>
                    <a:pt x="47" y="16"/>
                    <a:pt x="47" y="29"/>
                    <a:pt x="40" y="38"/>
                  </a:cubicBezTo>
                </a:path>
              </a:pathLst>
            </a:custGeom>
            <a:solidFill>
              <a:srgbClr val="F7AA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7" name="î$1îďè">
              <a:extLst>
                <a:ext uri="{FF2B5EF4-FFF2-40B4-BE49-F238E27FC236}">
                  <a16:creationId xmlns:a16="http://schemas.microsoft.com/office/drawing/2014/main" id="{5D4FF3B9-68EC-46E9-95D6-9CC1D3096AA0}"/>
                </a:ext>
              </a:extLst>
            </p:cNvPr>
            <p:cNvSpPr/>
            <p:nvPr/>
          </p:nvSpPr>
          <p:spPr bwMode="auto">
            <a:xfrm>
              <a:off x="5061150" y="3861090"/>
              <a:ext cx="233089" cy="176057"/>
            </a:xfrm>
            <a:custGeom>
              <a:avLst/>
              <a:gdLst>
                <a:gd name="T0" fmla="*/ 27 w 74"/>
                <a:gd name="T1" fmla="*/ 47 h 56"/>
                <a:gd name="T2" fmla="*/ 0 w 74"/>
                <a:gd name="T3" fmla="*/ 10 h 56"/>
                <a:gd name="T4" fmla="*/ 45 w 74"/>
                <a:gd name="T5" fmla="*/ 0 h 56"/>
                <a:gd name="T6" fmla="*/ 74 w 74"/>
                <a:gd name="T7" fmla="*/ 44 h 56"/>
                <a:gd name="T8" fmla="*/ 27 w 74"/>
                <a:gd name="T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56">
                  <a:moveTo>
                    <a:pt x="27" y="47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50" y="56"/>
                    <a:pt x="27" y="4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8" name="íŝľîḓê">
              <a:extLst>
                <a:ext uri="{FF2B5EF4-FFF2-40B4-BE49-F238E27FC236}">
                  <a16:creationId xmlns:a16="http://schemas.microsoft.com/office/drawing/2014/main" id="{A15184EE-F22B-42A4-8C49-54039499FDE1}"/>
                </a:ext>
              </a:extLst>
            </p:cNvPr>
            <p:cNvSpPr/>
            <p:nvPr/>
          </p:nvSpPr>
          <p:spPr bwMode="auto">
            <a:xfrm>
              <a:off x="5078506" y="3890847"/>
              <a:ext cx="104145" cy="119024"/>
            </a:xfrm>
            <a:custGeom>
              <a:avLst/>
              <a:gdLst>
                <a:gd name="T0" fmla="*/ 0 w 33"/>
                <a:gd name="T1" fmla="*/ 1 h 38"/>
                <a:gd name="T2" fmla="*/ 23 w 33"/>
                <a:gd name="T3" fmla="*/ 36 h 38"/>
                <a:gd name="T4" fmla="*/ 33 w 33"/>
                <a:gd name="T5" fmla="*/ 38 h 38"/>
                <a:gd name="T6" fmla="*/ 10 w 33"/>
                <a:gd name="T7" fmla="*/ 0 h 38"/>
                <a:gd name="T8" fmla="*/ 0 w 33"/>
                <a:gd name="T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0" y="1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9" y="38"/>
                    <a:pt x="33" y="38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9" name="ís1íḍé">
              <a:extLst>
                <a:ext uri="{FF2B5EF4-FFF2-40B4-BE49-F238E27FC236}">
                  <a16:creationId xmlns:a16="http://schemas.microsoft.com/office/drawing/2014/main" id="{949D68B9-35B2-4020-B1AA-059FFE81D531}"/>
                </a:ext>
              </a:extLst>
            </p:cNvPr>
            <p:cNvSpPr/>
            <p:nvPr/>
          </p:nvSpPr>
          <p:spPr bwMode="auto">
            <a:xfrm>
              <a:off x="5363668" y="3687515"/>
              <a:ext cx="126463" cy="173578"/>
            </a:xfrm>
            <a:custGeom>
              <a:avLst/>
              <a:gdLst>
                <a:gd name="T0" fmla="*/ 6 w 40"/>
                <a:gd name="T1" fmla="*/ 0 h 55"/>
                <a:gd name="T2" fmla="*/ 40 w 40"/>
                <a:gd name="T3" fmla="*/ 44 h 55"/>
                <a:gd name="T4" fmla="*/ 34 w 40"/>
                <a:gd name="T5" fmla="*/ 55 h 55"/>
                <a:gd name="T6" fmla="*/ 0 w 40"/>
                <a:gd name="T7" fmla="*/ 11 h 55"/>
                <a:gd name="T8" fmla="*/ 6 w 4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6" y="0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7" y="50"/>
                    <a:pt x="34" y="55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0" name="îṥḻiḓé">
              <a:extLst>
                <a:ext uri="{FF2B5EF4-FFF2-40B4-BE49-F238E27FC236}">
                  <a16:creationId xmlns:a16="http://schemas.microsoft.com/office/drawing/2014/main" id="{86544878-26E2-4488-8A39-F38340AD82BE}"/>
                </a:ext>
              </a:extLst>
            </p:cNvPr>
            <p:cNvSpPr/>
            <p:nvPr/>
          </p:nvSpPr>
          <p:spPr bwMode="auto">
            <a:xfrm>
              <a:off x="5061150" y="3640400"/>
              <a:ext cx="366991" cy="272763"/>
            </a:xfrm>
            <a:custGeom>
              <a:avLst/>
              <a:gdLst>
                <a:gd name="T0" fmla="*/ 0 w 148"/>
                <a:gd name="T1" fmla="*/ 101 h 110"/>
                <a:gd name="T2" fmla="*/ 94 w 148"/>
                <a:gd name="T3" fmla="*/ 84 h 110"/>
                <a:gd name="T4" fmla="*/ 143 w 148"/>
                <a:gd name="T5" fmla="*/ 0 h 110"/>
                <a:gd name="T6" fmla="*/ 148 w 148"/>
                <a:gd name="T7" fmla="*/ 8 h 110"/>
                <a:gd name="T8" fmla="*/ 99 w 148"/>
                <a:gd name="T9" fmla="*/ 94 h 110"/>
                <a:gd name="T10" fmla="*/ 7 w 148"/>
                <a:gd name="T11" fmla="*/ 110 h 110"/>
                <a:gd name="T12" fmla="*/ 0 w 148"/>
                <a:gd name="T13" fmla="*/ 10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0">
                  <a:moveTo>
                    <a:pt x="0" y="101"/>
                  </a:moveTo>
                  <a:lnTo>
                    <a:pt x="94" y="84"/>
                  </a:lnTo>
                  <a:lnTo>
                    <a:pt x="143" y="0"/>
                  </a:lnTo>
                  <a:lnTo>
                    <a:pt x="148" y="8"/>
                  </a:lnTo>
                  <a:lnTo>
                    <a:pt x="99" y="94"/>
                  </a:lnTo>
                  <a:lnTo>
                    <a:pt x="7" y="11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1" name="îSlîḋè">
              <a:extLst>
                <a:ext uri="{FF2B5EF4-FFF2-40B4-BE49-F238E27FC236}">
                  <a16:creationId xmlns:a16="http://schemas.microsoft.com/office/drawing/2014/main" id="{03259BCE-5678-4D35-962E-B028BD5D7642}"/>
                </a:ext>
              </a:extLst>
            </p:cNvPr>
            <p:cNvSpPr/>
            <p:nvPr/>
          </p:nvSpPr>
          <p:spPr bwMode="auto">
            <a:xfrm>
              <a:off x="4825582" y="3712311"/>
              <a:ext cx="515770" cy="208292"/>
            </a:xfrm>
            <a:custGeom>
              <a:avLst/>
              <a:gdLst>
                <a:gd name="T0" fmla="*/ 26 w 164"/>
                <a:gd name="T1" fmla="*/ 25 h 66"/>
                <a:gd name="T2" fmla="*/ 0 w 164"/>
                <a:gd name="T3" fmla="*/ 66 h 66"/>
                <a:gd name="T4" fmla="*/ 144 w 164"/>
                <a:gd name="T5" fmla="*/ 36 h 66"/>
                <a:gd name="T6" fmla="*/ 164 w 164"/>
                <a:gd name="T7" fmla="*/ 0 h 66"/>
                <a:gd name="T8" fmla="*/ 26 w 164"/>
                <a:gd name="T9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66">
                  <a:moveTo>
                    <a:pt x="26" y="25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0"/>
                    <a:pt x="94" y="51"/>
                    <a:pt x="26" y="2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2" name="iśļíḑè">
              <a:extLst>
                <a:ext uri="{FF2B5EF4-FFF2-40B4-BE49-F238E27FC236}">
                  <a16:creationId xmlns:a16="http://schemas.microsoft.com/office/drawing/2014/main" id="{C6FF6D4D-C146-4E5A-9873-CDE3C9478BE1}"/>
                </a:ext>
              </a:extLst>
            </p:cNvPr>
            <p:cNvSpPr/>
            <p:nvPr/>
          </p:nvSpPr>
          <p:spPr bwMode="auto">
            <a:xfrm>
              <a:off x="7020081" y="3486661"/>
              <a:ext cx="171097" cy="94227"/>
            </a:xfrm>
            <a:custGeom>
              <a:avLst/>
              <a:gdLst>
                <a:gd name="T0" fmla="*/ 0 w 54"/>
                <a:gd name="T1" fmla="*/ 0 h 30"/>
                <a:gd name="T2" fmla="*/ 26 w 54"/>
                <a:gd name="T3" fmla="*/ 29 h 30"/>
                <a:gd name="T4" fmla="*/ 54 w 54"/>
                <a:gd name="T5" fmla="*/ 3 h 30"/>
                <a:gd name="T6" fmla="*/ 47 w 54"/>
                <a:gd name="T7" fmla="*/ 10 h 30"/>
                <a:gd name="T8" fmla="*/ 7 w 54"/>
                <a:gd name="T9" fmla="*/ 7 h 30"/>
                <a:gd name="T10" fmla="*/ 0 w 5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30">
                  <a:moveTo>
                    <a:pt x="0" y="0"/>
                  </a:moveTo>
                  <a:cubicBezTo>
                    <a:pt x="0" y="0"/>
                    <a:pt x="0" y="27"/>
                    <a:pt x="26" y="29"/>
                  </a:cubicBezTo>
                  <a:cubicBezTo>
                    <a:pt x="51" y="30"/>
                    <a:pt x="54" y="3"/>
                    <a:pt x="54" y="3"/>
                  </a:cubicBezTo>
                  <a:cubicBezTo>
                    <a:pt x="54" y="3"/>
                    <a:pt x="50" y="8"/>
                    <a:pt x="47" y="10"/>
                  </a:cubicBezTo>
                  <a:cubicBezTo>
                    <a:pt x="43" y="11"/>
                    <a:pt x="10" y="7"/>
                    <a:pt x="7" y="7"/>
                  </a:cubicBezTo>
                  <a:cubicBezTo>
                    <a:pt x="4" y="6"/>
                    <a:pt x="0" y="3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3" name="iṧľîḑé">
              <a:extLst>
                <a:ext uri="{FF2B5EF4-FFF2-40B4-BE49-F238E27FC236}">
                  <a16:creationId xmlns:a16="http://schemas.microsoft.com/office/drawing/2014/main" id="{F965F16F-1EC4-42D7-AC22-60C3B303B8FB}"/>
                </a:ext>
              </a:extLst>
            </p:cNvPr>
            <p:cNvSpPr/>
            <p:nvPr/>
          </p:nvSpPr>
          <p:spPr bwMode="auto">
            <a:xfrm>
              <a:off x="7027522" y="3501538"/>
              <a:ext cx="156220" cy="54553"/>
            </a:xfrm>
            <a:custGeom>
              <a:avLst/>
              <a:gdLst>
                <a:gd name="T0" fmla="*/ 0 w 50"/>
                <a:gd name="T1" fmla="*/ 0 h 17"/>
                <a:gd name="T2" fmla="*/ 8 w 50"/>
                <a:gd name="T3" fmla="*/ 3 h 17"/>
                <a:gd name="T4" fmla="*/ 43 w 50"/>
                <a:gd name="T5" fmla="*/ 7 h 17"/>
                <a:gd name="T6" fmla="*/ 50 w 50"/>
                <a:gd name="T7" fmla="*/ 3 h 17"/>
                <a:gd name="T8" fmla="*/ 42 w 50"/>
                <a:gd name="T9" fmla="*/ 17 h 17"/>
                <a:gd name="T10" fmla="*/ 40 w 50"/>
                <a:gd name="T11" fmla="*/ 11 h 17"/>
                <a:gd name="T12" fmla="*/ 2 w 50"/>
                <a:gd name="T13" fmla="*/ 8 h 17"/>
                <a:gd name="T14" fmla="*/ 0 w 50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17">
                  <a:moveTo>
                    <a:pt x="0" y="0"/>
                  </a:moveTo>
                  <a:cubicBezTo>
                    <a:pt x="0" y="0"/>
                    <a:pt x="2" y="3"/>
                    <a:pt x="8" y="3"/>
                  </a:cubicBezTo>
                  <a:cubicBezTo>
                    <a:pt x="15" y="4"/>
                    <a:pt x="42" y="7"/>
                    <a:pt x="43" y="7"/>
                  </a:cubicBezTo>
                  <a:cubicBezTo>
                    <a:pt x="45" y="6"/>
                    <a:pt x="49" y="5"/>
                    <a:pt x="50" y="3"/>
                  </a:cubicBezTo>
                  <a:cubicBezTo>
                    <a:pt x="50" y="3"/>
                    <a:pt x="48" y="12"/>
                    <a:pt x="42" y="17"/>
                  </a:cubicBezTo>
                  <a:cubicBezTo>
                    <a:pt x="42" y="17"/>
                    <a:pt x="43" y="12"/>
                    <a:pt x="40" y="11"/>
                  </a:cubicBezTo>
                  <a:cubicBezTo>
                    <a:pt x="36" y="9"/>
                    <a:pt x="5" y="4"/>
                    <a:pt x="2" y="8"/>
                  </a:cubicBezTo>
                  <a:cubicBezTo>
                    <a:pt x="2" y="8"/>
                    <a:pt x="0" y="4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4" name="î$líḋê">
              <a:extLst>
                <a:ext uri="{FF2B5EF4-FFF2-40B4-BE49-F238E27FC236}">
                  <a16:creationId xmlns:a16="http://schemas.microsoft.com/office/drawing/2014/main" id="{49B6E3A5-7D76-4AD0-B68C-E88A49AAA748}"/>
                </a:ext>
              </a:extLst>
            </p:cNvPr>
            <p:cNvSpPr/>
            <p:nvPr/>
          </p:nvSpPr>
          <p:spPr bwMode="auto">
            <a:xfrm>
              <a:off x="7030001" y="3407311"/>
              <a:ext cx="153739" cy="79350"/>
            </a:xfrm>
            <a:custGeom>
              <a:avLst/>
              <a:gdLst>
                <a:gd name="T0" fmla="*/ 49 w 49"/>
                <a:gd name="T1" fmla="*/ 18 h 25"/>
                <a:gd name="T2" fmla="*/ 0 w 49"/>
                <a:gd name="T3" fmla="*/ 15 h 25"/>
                <a:gd name="T4" fmla="*/ 24 w 49"/>
                <a:gd name="T5" fmla="*/ 0 h 25"/>
                <a:gd name="T6" fmla="*/ 49 w 49"/>
                <a:gd name="T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5">
                  <a:moveTo>
                    <a:pt x="49" y="18"/>
                  </a:moveTo>
                  <a:cubicBezTo>
                    <a:pt x="49" y="18"/>
                    <a:pt x="18" y="25"/>
                    <a:pt x="0" y="15"/>
                  </a:cubicBezTo>
                  <a:cubicBezTo>
                    <a:pt x="0" y="15"/>
                    <a:pt x="6" y="0"/>
                    <a:pt x="24" y="0"/>
                  </a:cubicBezTo>
                  <a:cubicBezTo>
                    <a:pt x="42" y="0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5" name="iṣľïďè">
              <a:extLst>
                <a:ext uri="{FF2B5EF4-FFF2-40B4-BE49-F238E27FC236}">
                  <a16:creationId xmlns:a16="http://schemas.microsoft.com/office/drawing/2014/main" id="{1195013F-569C-44A5-A9A8-7760CC40195E}"/>
                </a:ext>
              </a:extLst>
            </p:cNvPr>
            <p:cNvSpPr/>
            <p:nvPr/>
          </p:nvSpPr>
          <p:spPr bwMode="auto">
            <a:xfrm>
              <a:off x="7032480" y="3570969"/>
              <a:ext cx="89268" cy="81829"/>
            </a:xfrm>
            <a:custGeom>
              <a:avLst/>
              <a:gdLst>
                <a:gd name="T0" fmla="*/ 0 w 28"/>
                <a:gd name="T1" fmla="*/ 21 h 26"/>
                <a:gd name="T2" fmla="*/ 8 w 28"/>
                <a:gd name="T3" fmla="*/ 0 h 26"/>
                <a:gd name="T4" fmla="*/ 28 w 28"/>
                <a:gd name="T5" fmla="*/ 4 h 26"/>
                <a:gd name="T6" fmla="*/ 26 w 28"/>
                <a:gd name="T7" fmla="*/ 26 h 26"/>
                <a:gd name="T8" fmla="*/ 0 w 28"/>
                <a:gd name="T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6">
                  <a:moveTo>
                    <a:pt x="0" y="21"/>
                  </a:moveTo>
                  <a:cubicBezTo>
                    <a:pt x="0" y="21"/>
                    <a:pt x="5" y="6"/>
                    <a:pt x="8" y="0"/>
                  </a:cubicBezTo>
                  <a:cubicBezTo>
                    <a:pt x="8" y="0"/>
                    <a:pt x="14" y="6"/>
                    <a:pt x="28" y="4"/>
                  </a:cubicBezTo>
                  <a:cubicBezTo>
                    <a:pt x="28" y="4"/>
                    <a:pt x="25" y="19"/>
                    <a:pt x="26" y="26"/>
                  </a:cubicBezTo>
                  <a:cubicBezTo>
                    <a:pt x="26" y="26"/>
                    <a:pt x="14" y="15"/>
                    <a:pt x="0" y="21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6" name="îṩľíďê">
              <a:extLst>
                <a:ext uri="{FF2B5EF4-FFF2-40B4-BE49-F238E27FC236}">
                  <a16:creationId xmlns:a16="http://schemas.microsoft.com/office/drawing/2014/main" id="{565F4896-C316-479C-8C2F-ABE653807654}"/>
                </a:ext>
              </a:extLst>
            </p:cNvPr>
            <p:cNvSpPr/>
            <p:nvPr/>
          </p:nvSpPr>
          <p:spPr bwMode="auto">
            <a:xfrm>
              <a:off x="6958091" y="3511458"/>
              <a:ext cx="91747" cy="106626"/>
            </a:xfrm>
            <a:custGeom>
              <a:avLst/>
              <a:gdLst>
                <a:gd name="T0" fmla="*/ 12 w 29"/>
                <a:gd name="T1" fmla="*/ 34 h 34"/>
                <a:gd name="T2" fmla="*/ 29 w 29"/>
                <a:gd name="T3" fmla="*/ 17 h 34"/>
                <a:gd name="T4" fmla="*/ 18 w 29"/>
                <a:gd name="T5" fmla="*/ 0 h 34"/>
                <a:gd name="T6" fmla="*/ 0 w 29"/>
                <a:gd name="T7" fmla="*/ 14 h 34"/>
                <a:gd name="T8" fmla="*/ 12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12" y="34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18" y="10"/>
                    <a:pt x="1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2" y="15"/>
                    <a:pt x="12" y="34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7" name="íṣľiḍè">
              <a:extLst>
                <a:ext uri="{FF2B5EF4-FFF2-40B4-BE49-F238E27FC236}">
                  <a16:creationId xmlns:a16="http://schemas.microsoft.com/office/drawing/2014/main" id="{4F2E0613-C3E3-4297-848C-C8DFE45085F9}"/>
                </a:ext>
              </a:extLst>
            </p:cNvPr>
            <p:cNvSpPr/>
            <p:nvPr/>
          </p:nvSpPr>
          <p:spPr bwMode="auto">
            <a:xfrm>
              <a:off x="7126707" y="3568490"/>
              <a:ext cx="334755" cy="304998"/>
            </a:xfrm>
            <a:custGeom>
              <a:avLst/>
              <a:gdLst>
                <a:gd name="T0" fmla="*/ 11 w 106"/>
                <a:gd name="T1" fmla="*/ 0 h 97"/>
                <a:gd name="T2" fmla="*/ 1 w 106"/>
                <a:gd name="T3" fmla="*/ 6 h 97"/>
                <a:gd name="T4" fmla="*/ 0 w 106"/>
                <a:gd name="T5" fmla="*/ 18 h 97"/>
                <a:gd name="T6" fmla="*/ 64 w 106"/>
                <a:gd name="T7" fmla="*/ 97 h 97"/>
                <a:gd name="T8" fmla="*/ 106 w 106"/>
                <a:gd name="T9" fmla="*/ 76 h 97"/>
                <a:gd name="T10" fmla="*/ 11 w 10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97">
                  <a:moveTo>
                    <a:pt x="11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4" y="58"/>
                    <a:pt x="64" y="97"/>
                  </a:cubicBezTo>
                  <a:cubicBezTo>
                    <a:pt x="64" y="97"/>
                    <a:pt x="91" y="97"/>
                    <a:pt x="106" y="76"/>
                  </a:cubicBezTo>
                  <a:cubicBezTo>
                    <a:pt x="106" y="76"/>
                    <a:pt x="43" y="39"/>
                    <a:pt x="11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8" name="íSľîḍé">
              <a:extLst>
                <a:ext uri="{FF2B5EF4-FFF2-40B4-BE49-F238E27FC236}">
                  <a16:creationId xmlns:a16="http://schemas.microsoft.com/office/drawing/2014/main" id="{7AB78213-2BEB-4FDC-8F6E-1800598A493B}"/>
                </a:ext>
              </a:extLst>
            </p:cNvPr>
            <p:cNvSpPr/>
            <p:nvPr/>
          </p:nvSpPr>
          <p:spPr bwMode="auto">
            <a:xfrm>
              <a:off x="6702686" y="3189102"/>
              <a:ext cx="312437" cy="322356"/>
            </a:xfrm>
            <a:custGeom>
              <a:avLst/>
              <a:gdLst>
                <a:gd name="T0" fmla="*/ 13 w 99"/>
                <a:gd name="T1" fmla="*/ 0 h 103"/>
                <a:gd name="T2" fmla="*/ 0 w 99"/>
                <a:gd name="T3" fmla="*/ 35 h 103"/>
                <a:gd name="T4" fmla="*/ 94 w 99"/>
                <a:gd name="T5" fmla="*/ 103 h 103"/>
                <a:gd name="T6" fmla="*/ 98 w 99"/>
                <a:gd name="T7" fmla="*/ 100 h 103"/>
                <a:gd name="T8" fmla="*/ 99 w 99"/>
                <a:gd name="T9" fmla="*/ 85 h 103"/>
                <a:gd name="T10" fmla="*/ 39 w 99"/>
                <a:gd name="T11" fmla="*/ 35 h 103"/>
                <a:gd name="T12" fmla="*/ 13 w 99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03">
                  <a:moveTo>
                    <a:pt x="13" y="0"/>
                  </a:moveTo>
                  <a:cubicBezTo>
                    <a:pt x="3" y="14"/>
                    <a:pt x="0" y="35"/>
                    <a:pt x="0" y="35"/>
                  </a:cubicBezTo>
                  <a:cubicBezTo>
                    <a:pt x="43" y="56"/>
                    <a:pt x="94" y="103"/>
                    <a:pt x="94" y="103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95"/>
                    <a:pt x="99" y="85"/>
                    <a:pt x="99" y="85"/>
                  </a:cubicBezTo>
                  <a:cubicBezTo>
                    <a:pt x="99" y="85"/>
                    <a:pt x="61" y="58"/>
                    <a:pt x="39" y="35"/>
                  </a:cubicBezTo>
                  <a:cubicBezTo>
                    <a:pt x="18" y="13"/>
                    <a:pt x="13" y="0"/>
                    <a:pt x="13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9" name="íSḻiḍé">
              <a:extLst>
                <a:ext uri="{FF2B5EF4-FFF2-40B4-BE49-F238E27FC236}">
                  <a16:creationId xmlns:a16="http://schemas.microsoft.com/office/drawing/2014/main" id="{4499CEC2-1C31-45B7-9486-AD65D0C618BA}"/>
                </a:ext>
              </a:extLst>
            </p:cNvPr>
            <p:cNvSpPr/>
            <p:nvPr/>
          </p:nvSpPr>
          <p:spPr bwMode="auto">
            <a:xfrm>
              <a:off x="7134146" y="3605686"/>
              <a:ext cx="235568" cy="257886"/>
            </a:xfrm>
            <a:custGeom>
              <a:avLst/>
              <a:gdLst>
                <a:gd name="T0" fmla="*/ 0 w 75"/>
                <a:gd name="T1" fmla="*/ 4 h 82"/>
                <a:gd name="T2" fmla="*/ 63 w 75"/>
                <a:gd name="T3" fmla="*/ 82 h 82"/>
                <a:gd name="T4" fmla="*/ 75 w 75"/>
                <a:gd name="T5" fmla="*/ 81 h 82"/>
                <a:gd name="T6" fmla="*/ 0 w 75"/>
                <a:gd name="T7" fmla="*/ 0 h 82"/>
                <a:gd name="T8" fmla="*/ 0 w 75"/>
                <a:gd name="T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0" y="4"/>
                  </a:moveTo>
                  <a:cubicBezTo>
                    <a:pt x="0" y="4"/>
                    <a:pt x="52" y="56"/>
                    <a:pt x="63" y="82"/>
                  </a:cubicBezTo>
                  <a:cubicBezTo>
                    <a:pt x="63" y="82"/>
                    <a:pt x="72" y="82"/>
                    <a:pt x="75" y="81"/>
                  </a:cubicBezTo>
                  <a:cubicBezTo>
                    <a:pt x="75" y="81"/>
                    <a:pt x="31" y="23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0" name="íśḷíḍé">
              <a:extLst>
                <a:ext uri="{FF2B5EF4-FFF2-40B4-BE49-F238E27FC236}">
                  <a16:creationId xmlns:a16="http://schemas.microsoft.com/office/drawing/2014/main" id="{B5315844-5ACE-4A5F-8DD8-3146E336571D}"/>
                </a:ext>
              </a:extLst>
            </p:cNvPr>
            <p:cNvSpPr/>
            <p:nvPr/>
          </p:nvSpPr>
          <p:spPr bwMode="auto">
            <a:xfrm>
              <a:off x="6712604" y="3265971"/>
              <a:ext cx="287640" cy="233089"/>
            </a:xfrm>
            <a:custGeom>
              <a:avLst/>
              <a:gdLst>
                <a:gd name="T0" fmla="*/ 91 w 92"/>
                <a:gd name="T1" fmla="*/ 74 h 74"/>
                <a:gd name="T2" fmla="*/ 0 w 92"/>
                <a:gd name="T3" fmla="*/ 9 h 74"/>
                <a:gd name="T4" fmla="*/ 2 w 92"/>
                <a:gd name="T5" fmla="*/ 0 h 74"/>
                <a:gd name="T6" fmla="*/ 92 w 92"/>
                <a:gd name="T7" fmla="*/ 70 h 74"/>
                <a:gd name="T8" fmla="*/ 91 w 92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4">
                  <a:moveTo>
                    <a:pt x="91" y="74"/>
                  </a:moveTo>
                  <a:cubicBezTo>
                    <a:pt x="91" y="74"/>
                    <a:pt x="40" y="28"/>
                    <a:pt x="0" y="9"/>
                  </a:cubicBezTo>
                  <a:cubicBezTo>
                    <a:pt x="0" y="9"/>
                    <a:pt x="1" y="2"/>
                    <a:pt x="2" y="0"/>
                  </a:cubicBezTo>
                  <a:cubicBezTo>
                    <a:pt x="2" y="0"/>
                    <a:pt x="69" y="46"/>
                    <a:pt x="92" y="70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1" name="ï$ľiḑe">
              <a:extLst>
                <a:ext uri="{FF2B5EF4-FFF2-40B4-BE49-F238E27FC236}">
                  <a16:creationId xmlns:a16="http://schemas.microsoft.com/office/drawing/2014/main" id="{CDD6ECDA-E564-4EE8-AF4A-20B72BEBE53C}"/>
                </a:ext>
              </a:extLst>
            </p:cNvPr>
            <p:cNvSpPr/>
            <p:nvPr/>
          </p:nvSpPr>
          <p:spPr bwMode="auto">
            <a:xfrm>
              <a:off x="5381026" y="4366944"/>
              <a:ext cx="76869" cy="114064"/>
            </a:xfrm>
            <a:custGeom>
              <a:avLst/>
              <a:gdLst>
                <a:gd name="T0" fmla="*/ 5 w 25"/>
                <a:gd name="T1" fmla="*/ 0 h 37"/>
                <a:gd name="T2" fmla="*/ 25 w 25"/>
                <a:gd name="T3" fmla="*/ 37 h 37"/>
                <a:gd name="T4" fmla="*/ 15 w 25"/>
                <a:gd name="T5" fmla="*/ 37 h 37"/>
                <a:gd name="T6" fmla="*/ 5 w 25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7">
                  <a:moveTo>
                    <a:pt x="5" y="0"/>
                  </a:moveTo>
                  <a:cubicBezTo>
                    <a:pt x="5" y="0"/>
                    <a:pt x="11" y="29"/>
                    <a:pt x="25" y="37"/>
                  </a:cubicBezTo>
                  <a:cubicBezTo>
                    <a:pt x="25" y="37"/>
                    <a:pt x="19" y="37"/>
                    <a:pt x="15" y="37"/>
                  </a:cubicBezTo>
                  <a:cubicBezTo>
                    <a:pt x="15" y="37"/>
                    <a:pt x="0" y="21"/>
                    <a:pt x="5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2" name="ïŝḻîḍê">
              <a:extLst>
                <a:ext uri="{FF2B5EF4-FFF2-40B4-BE49-F238E27FC236}">
                  <a16:creationId xmlns:a16="http://schemas.microsoft.com/office/drawing/2014/main" id="{5637F926-64C5-4729-8BE3-ECDB18513429}"/>
                </a:ext>
              </a:extLst>
            </p:cNvPr>
            <p:cNvSpPr/>
            <p:nvPr/>
          </p:nvSpPr>
          <p:spPr bwMode="auto">
            <a:xfrm>
              <a:off x="5363668" y="4379342"/>
              <a:ext cx="416582" cy="215731"/>
            </a:xfrm>
            <a:custGeom>
              <a:avLst/>
              <a:gdLst>
                <a:gd name="T0" fmla="*/ 0 w 132"/>
                <a:gd name="T1" fmla="*/ 35 h 69"/>
                <a:gd name="T2" fmla="*/ 61 w 132"/>
                <a:gd name="T3" fmla="*/ 56 h 69"/>
                <a:gd name="T4" fmla="*/ 132 w 132"/>
                <a:gd name="T5" fmla="*/ 0 h 69"/>
                <a:gd name="T6" fmla="*/ 0 w 132"/>
                <a:gd name="T7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69">
                  <a:moveTo>
                    <a:pt x="0" y="35"/>
                  </a:moveTo>
                  <a:cubicBezTo>
                    <a:pt x="0" y="35"/>
                    <a:pt x="17" y="63"/>
                    <a:pt x="61" y="56"/>
                  </a:cubicBezTo>
                  <a:cubicBezTo>
                    <a:pt x="106" y="49"/>
                    <a:pt x="132" y="0"/>
                    <a:pt x="132" y="0"/>
                  </a:cubicBezTo>
                  <a:cubicBezTo>
                    <a:pt x="132" y="0"/>
                    <a:pt x="85" y="69"/>
                    <a:pt x="0" y="3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3" name="íṥḻïdè">
              <a:extLst>
                <a:ext uri="{FF2B5EF4-FFF2-40B4-BE49-F238E27FC236}">
                  <a16:creationId xmlns:a16="http://schemas.microsoft.com/office/drawing/2014/main" id="{3E289A0A-EEFE-4F6F-997A-C99B6C9CEFD6}"/>
                </a:ext>
              </a:extLst>
            </p:cNvPr>
            <p:cNvSpPr/>
            <p:nvPr/>
          </p:nvSpPr>
          <p:spPr bwMode="auto">
            <a:xfrm>
              <a:off x="5725698" y="4508284"/>
              <a:ext cx="12398" cy="148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4" name="íṥ1îḑê">
              <a:extLst>
                <a:ext uri="{FF2B5EF4-FFF2-40B4-BE49-F238E27FC236}">
                  <a16:creationId xmlns:a16="http://schemas.microsoft.com/office/drawing/2014/main" id="{E576D0DA-0AA0-47CF-9FEF-9C56AD106FF6}"/>
                </a:ext>
              </a:extLst>
            </p:cNvPr>
            <p:cNvSpPr/>
            <p:nvPr/>
          </p:nvSpPr>
          <p:spPr bwMode="auto">
            <a:xfrm>
              <a:off x="5579398" y="4604990"/>
              <a:ext cx="14877" cy="148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5" name="íṥ1ïďé">
              <a:extLst>
                <a:ext uri="{FF2B5EF4-FFF2-40B4-BE49-F238E27FC236}">
                  <a16:creationId xmlns:a16="http://schemas.microsoft.com/office/drawing/2014/main" id="{18FF75AA-9A27-4B6B-844F-1C3AE548DDCC}"/>
                </a:ext>
              </a:extLst>
            </p:cNvPr>
            <p:cNvSpPr/>
            <p:nvPr/>
          </p:nvSpPr>
          <p:spPr bwMode="auto">
            <a:xfrm>
              <a:off x="5497569" y="4391741"/>
              <a:ext cx="295079" cy="218212"/>
            </a:xfrm>
            <a:custGeom>
              <a:avLst/>
              <a:gdLst>
                <a:gd name="T0" fmla="*/ 94 w 94"/>
                <a:gd name="T1" fmla="*/ 0 h 70"/>
                <a:gd name="T2" fmla="*/ 0 w 94"/>
                <a:gd name="T3" fmla="*/ 58 h 70"/>
                <a:gd name="T4" fmla="*/ 5 w 94"/>
                <a:gd name="T5" fmla="*/ 70 h 70"/>
                <a:gd name="T6" fmla="*/ 94 w 94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0">
                  <a:moveTo>
                    <a:pt x="94" y="0"/>
                  </a:moveTo>
                  <a:cubicBezTo>
                    <a:pt x="94" y="0"/>
                    <a:pt x="61" y="65"/>
                    <a:pt x="0" y="58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77" y="68"/>
                    <a:pt x="94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6" name="iSlïde">
              <a:extLst>
                <a:ext uri="{FF2B5EF4-FFF2-40B4-BE49-F238E27FC236}">
                  <a16:creationId xmlns:a16="http://schemas.microsoft.com/office/drawing/2014/main" id="{9BEA284E-BC05-47BA-8D5D-BAB523783BAD}"/>
                </a:ext>
              </a:extLst>
            </p:cNvPr>
            <p:cNvSpPr/>
            <p:nvPr/>
          </p:nvSpPr>
          <p:spPr bwMode="auto">
            <a:xfrm>
              <a:off x="6077810" y="3828855"/>
              <a:ext cx="61992" cy="66952"/>
            </a:xfrm>
            <a:custGeom>
              <a:avLst/>
              <a:gdLst>
                <a:gd name="T0" fmla="*/ 19 w 19"/>
                <a:gd name="T1" fmla="*/ 1 h 21"/>
                <a:gd name="T2" fmla="*/ 19 w 19"/>
                <a:gd name="T3" fmla="*/ 21 h 21"/>
                <a:gd name="T4" fmla="*/ 0 w 19"/>
                <a:gd name="T5" fmla="*/ 5 h 21"/>
                <a:gd name="T6" fmla="*/ 19 w 19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19" y="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3" y="10"/>
                    <a:pt x="0" y="5"/>
                  </a:cubicBezTo>
                  <a:cubicBezTo>
                    <a:pt x="0" y="5"/>
                    <a:pt x="8" y="0"/>
                    <a:pt x="19" y="1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7" name="isľíḓê">
              <a:extLst>
                <a:ext uri="{FF2B5EF4-FFF2-40B4-BE49-F238E27FC236}">
                  <a16:creationId xmlns:a16="http://schemas.microsoft.com/office/drawing/2014/main" id="{BA9F611F-F027-4522-907F-561124BCD057}"/>
                </a:ext>
              </a:extLst>
            </p:cNvPr>
            <p:cNvSpPr/>
            <p:nvPr/>
          </p:nvSpPr>
          <p:spPr bwMode="auto">
            <a:xfrm>
              <a:off x="6291062" y="3880927"/>
              <a:ext cx="61992" cy="94227"/>
            </a:xfrm>
            <a:custGeom>
              <a:avLst/>
              <a:gdLst>
                <a:gd name="T0" fmla="*/ 0 w 20"/>
                <a:gd name="T1" fmla="*/ 0 h 30"/>
                <a:gd name="T2" fmla="*/ 0 w 20"/>
                <a:gd name="T3" fmla="*/ 23 h 30"/>
                <a:gd name="T4" fmla="*/ 18 w 20"/>
                <a:gd name="T5" fmla="*/ 26 h 30"/>
                <a:gd name="T6" fmla="*/ 0 w 2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5" y="30"/>
                    <a:pt x="18" y="26"/>
                  </a:cubicBezTo>
                  <a:cubicBezTo>
                    <a:pt x="20" y="23"/>
                    <a:pt x="2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8" name="ïṧļiďê">
              <a:extLst>
                <a:ext uri="{FF2B5EF4-FFF2-40B4-BE49-F238E27FC236}">
                  <a16:creationId xmlns:a16="http://schemas.microsoft.com/office/drawing/2014/main" id="{A7EB6A4B-AC52-458B-83FA-3F61AF1FD9B5}"/>
                </a:ext>
              </a:extLst>
            </p:cNvPr>
            <p:cNvSpPr/>
            <p:nvPr/>
          </p:nvSpPr>
          <p:spPr bwMode="auto">
            <a:xfrm>
              <a:off x="5864560" y="4027229"/>
              <a:ext cx="493454" cy="2985520"/>
            </a:xfrm>
            <a:custGeom>
              <a:avLst/>
              <a:gdLst>
                <a:gd name="T0" fmla="*/ 144 w 157"/>
                <a:gd name="T1" fmla="*/ 0 h 951"/>
                <a:gd name="T2" fmla="*/ 125 w 157"/>
                <a:gd name="T3" fmla="*/ 2 h 951"/>
                <a:gd name="T4" fmla="*/ 110 w 157"/>
                <a:gd name="T5" fmla="*/ 130 h 951"/>
                <a:gd name="T6" fmla="*/ 52 w 157"/>
                <a:gd name="T7" fmla="*/ 276 h 951"/>
                <a:gd name="T8" fmla="*/ 8 w 157"/>
                <a:gd name="T9" fmla="*/ 528 h 951"/>
                <a:gd name="T10" fmla="*/ 88 w 157"/>
                <a:gd name="T11" fmla="*/ 951 h 951"/>
                <a:gd name="T12" fmla="*/ 157 w 157"/>
                <a:gd name="T13" fmla="*/ 875 h 951"/>
                <a:gd name="T14" fmla="*/ 28 w 157"/>
                <a:gd name="T15" fmla="*/ 530 h 951"/>
                <a:gd name="T16" fmla="*/ 57 w 157"/>
                <a:gd name="T17" fmla="*/ 286 h 951"/>
                <a:gd name="T18" fmla="*/ 128 w 157"/>
                <a:gd name="T19" fmla="*/ 145 h 951"/>
                <a:gd name="T20" fmla="*/ 144 w 157"/>
                <a:gd name="T21" fmla="*/ 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951">
                  <a:moveTo>
                    <a:pt x="144" y="0"/>
                  </a:moveTo>
                  <a:cubicBezTo>
                    <a:pt x="144" y="0"/>
                    <a:pt x="132" y="4"/>
                    <a:pt x="125" y="2"/>
                  </a:cubicBezTo>
                  <a:cubicBezTo>
                    <a:pt x="125" y="2"/>
                    <a:pt x="119" y="102"/>
                    <a:pt x="110" y="130"/>
                  </a:cubicBezTo>
                  <a:cubicBezTo>
                    <a:pt x="101" y="158"/>
                    <a:pt x="66" y="254"/>
                    <a:pt x="52" y="276"/>
                  </a:cubicBezTo>
                  <a:cubicBezTo>
                    <a:pt x="52" y="276"/>
                    <a:pt x="15" y="369"/>
                    <a:pt x="8" y="528"/>
                  </a:cubicBezTo>
                  <a:cubicBezTo>
                    <a:pt x="0" y="687"/>
                    <a:pt x="19" y="880"/>
                    <a:pt x="88" y="951"/>
                  </a:cubicBezTo>
                  <a:cubicBezTo>
                    <a:pt x="88" y="951"/>
                    <a:pt x="127" y="941"/>
                    <a:pt x="157" y="875"/>
                  </a:cubicBezTo>
                  <a:cubicBezTo>
                    <a:pt x="157" y="875"/>
                    <a:pt x="27" y="701"/>
                    <a:pt x="28" y="530"/>
                  </a:cubicBezTo>
                  <a:cubicBezTo>
                    <a:pt x="28" y="530"/>
                    <a:pt x="34" y="362"/>
                    <a:pt x="57" y="286"/>
                  </a:cubicBezTo>
                  <a:cubicBezTo>
                    <a:pt x="128" y="145"/>
                    <a:pt x="128" y="145"/>
                    <a:pt x="128" y="145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9" name="îṥlíḓê">
              <a:extLst>
                <a:ext uri="{FF2B5EF4-FFF2-40B4-BE49-F238E27FC236}">
                  <a16:creationId xmlns:a16="http://schemas.microsoft.com/office/drawing/2014/main" id="{5F646006-4BA4-4980-980E-FB88B4525F28}"/>
                </a:ext>
              </a:extLst>
            </p:cNvPr>
            <p:cNvSpPr/>
            <p:nvPr/>
          </p:nvSpPr>
          <p:spPr bwMode="auto">
            <a:xfrm>
              <a:off x="5725698" y="4865357"/>
              <a:ext cx="47113" cy="86789"/>
            </a:xfrm>
            <a:custGeom>
              <a:avLst/>
              <a:gdLst>
                <a:gd name="T0" fmla="*/ 4 w 15"/>
                <a:gd name="T1" fmla="*/ 10 h 28"/>
                <a:gd name="T2" fmla="*/ 0 w 15"/>
                <a:gd name="T3" fmla="*/ 28 h 28"/>
                <a:gd name="T4" fmla="*/ 9 w 15"/>
                <a:gd name="T5" fmla="*/ 22 h 28"/>
                <a:gd name="T6" fmla="*/ 15 w 15"/>
                <a:gd name="T7" fmla="*/ 0 h 28"/>
                <a:gd name="T8" fmla="*/ 4 w 15"/>
                <a:gd name="T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4" y="10"/>
                  </a:moveTo>
                  <a:cubicBezTo>
                    <a:pt x="4" y="10"/>
                    <a:pt x="6" y="21"/>
                    <a:pt x="0" y="28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0" name="î$ļíḓe">
              <a:extLst>
                <a:ext uri="{FF2B5EF4-FFF2-40B4-BE49-F238E27FC236}">
                  <a16:creationId xmlns:a16="http://schemas.microsoft.com/office/drawing/2014/main" id="{73C53012-EE20-4B81-8D60-1019EB79DF7B}"/>
                </a:ext>
              </a:extLst>
            </p:cNvPr>
            <p:cNvSpPr/>
            <p:nvPr/>
          </p:nvSpPr>
          <p:spPr bwMode="auto">
            <a:xfrm>
              <a:off x="5633952" y="4952146"/>
              <a:ext cx="146300" cy="600079"/>
            </a:xfrm>
            <a:custGeom>
              <a:avLst/>
              <a:gdLst>
                <a:gd name="T0" fmla="*/ 20 w 46"/>
                <a:gd name="T1" fmla="*/ 13 h 191"/>
                <a:gd name="T2" fmla="*/ 36 w 46"/>
                <a:gd name="T3" fmla="*/ 0 h 191"/>
                <a:gd name="T4" fmla="*/ 41 w 46"/>
                <a:gd name="T5" fmla="*/ 60 h 191"/>
                <a:gd name="T6" fmla="*/ 29 w 46"/>
                <a:gd name="T7" fmla="*/ 155 h 191"/>
                <a:gd name="T8" fmla="*/ 9 w 46"/>
                <a:gd name="T9" fmla="*/ 191 h 191"/>
                <a:gd name="T10" fmla="*/ 0 w 46"/>
                <a:gd name="T11" fmla="*/ 174 h 191"/>
                <a:gd name="T12" fmla="*/ 20 w 46"/>
                <a:gd name="T13" fmla="*/ 1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91">
                  <a:moveTo>
                    <a:pt x="20" y="13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29" y="134"/>
                    <a:pt x="29" y="155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46" y="83"/>
                    <a:pt x="20" y="1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1" name="isḷiḍè">
              <a:extLst>
                <a:ext uri="{FF2B5EF4-FFF2-40B4-BE49-F238E27FC236}">
                  <a16:creationId xmlns:a16="http://schemas.microsoft.com/office/drawing/2014/main" id="{D4525B20-9CFC-4C65-9B9C-872B64460AD9}"/>
                </a:ext>
              </a:extLst>
            </p:cNvPr>
            <p:cNvSpPr/>
            <p:nvPr/>
          </p:nvSpPr>
          <p:spPr bwMode="auto">
            <a:xfrm>
              <a:off x="4922288" y="6077913"/>
              <a:ext cx="309958" cy="523210"/>
            </a:xfrm>
            <a:custGeom>
              <a:avLst/>
              <a:gdLst>
                <a:gd name="T0" fmla="*/ 98 w 98"/>
                <a:gd name="T1" fmla="*/ 0 h 167"/>
                <a:gd name="T2" fmla="*/ 30 w 98"/>
                <a:gd name="T3" fmla="*/ 70 h 167"/>
                <a:gd name="T4" fmla="*/ 24 w 98"/>
                <a:gd name="T5" fmla="*/ 167 h 167"/>
                <a:gd name="T6" fmla="*/ 34 w 98"/>
                <a:gd name="T7" fmla="*/ 103 h 167"/>
                <a:gd name="T8" fmla="*/ 98 w 98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67">
                  <a:moveTo>
                    <a:pt x="98" y="0"/>
                  </a:moveTo>
                  <a:cubicBezTo>
                    <a:pt x="98" y="0"/>
                    <a:pt x="46" y="50"/>
                    <a:pt x="30" y="70"/>
                  </a:cubicBezTo>
                  <a:cubicBezTo>
                    <a:pt x="15" y="91"/>
                    <a:pt x="0" y="131"/>
                    <a:pt x="24" y="167"/>
                  </a:cubicBezTo>
                  <a:cubicBezTo>
                    <a:pt x="24" y="167"/>
                    <a:pt x="18" y="141"/>
                    <a:pt x="34" y="103"/>
                  </a:cubicBezTo>
                  <a:cubicBezTo>
                    <a:pt x="51" y="65"/>
                    <a:pt x="94" y="9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2" name="îṩľîḓê">
              <a:extLst>
                <a:ext uri="{FF2B5EF4-FFF2-40B4-BE49-F238E27FC236}">
                  <a16:creationId xmlns:a16="http://schemas.microsoft.com/office/drawing/2014/main" id="{2B0D34C7-1C62-41AA-BB39-F30D39DF0F89}"/>
                </a:ext>
              </a:extLst>
            </p:cNvPr>
            <p:cNvSpPr/>
            <p:nvPr/>
          </p:nvSpPr>
          <p:spPr bwMode="auto">
            <a:xfrm>
              <a:off x="4820622" y="5415842"/>
              <a:ext cx="689345" cy="275244"/>
            </a:xfrm>
            <a:custGeom>
              <a:avLst/>
              <a:gdLst>
                <a:gd name="T0" fmla="*/ 0 w 219"/>
                <a:gd name="T1" fmla="*/ 51 h 88"/>
                <a:gd name="T2" fmla="*/ 40 w 219"/>
                <a:gd name="T3" fmla="*/ 22 h 88"/>
                <a:gd name="T4" fmla="*/ 46 w 219"/>
                <a:gd name="T5" fmla="*/ 37 h 88"/>
                <a:gd name="T6" fmla="*/ 149 w 219"/>
                <a:gd name="T7" fmla="*/ 67 h 88"/>
                <a:gd name="T8" fmla="*/ 219 w 219"/>
                <a:gd name="T9" fmla="*/ 0 h 88"/>
                <a:gd name="T10" fmla="*/ 154 w 219"/>
                <a:gd name="T11" fmla="*/ 88 h 88"/>
                <a:gd name="T12" fmla="*/ 27 w 219"/>
                <a:gd name="T13" fmla="*/ 44 h 88"/>
                <a:gd name="T14" fmla="*/ 0 w 219"/>
                <a:gd name="T15" fmla="*/ 5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88">
                  <a:moveTo>
                    <a:pt x="0" y="51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3" y="35"/>
                    <a:pt x="46" y="37"/>
                  </a:cubicBezTo>
                  <a:cubicBezTo>
                    <a:pt x="49" y="38"/>
                    <a:pt x="149" y="67"/>
                    <a:pt x="149" y="67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27" y="44"/>
                    <a:pt x="27" y="44"/>
                    <a:pt x="27" y="44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3" name="ïsḻíďê">
              <a:extLst>
                <a:ext uri="{FF2B5EF4-FFF2-40B4-BE49-F238E27FC236}">
                  <a16:creationId xmlns:a16="http://schemas.microsoft.com/office/drawing/2014/main" id="{CB93A3B1-66B3-4AC9-B70D-030ABCCC5EF7}"/>
                </a:ext>
              </a:extLst>
            </p:cNvPr>
            <p:cNvSpPr/>
            <p:nvPr/>
          </p:nvSpPr>
          <p:spPr bwMode="auto">
            <a:xfrm>
              <a:off x="5924071" y="7089619"/>
              <a:ext cx="265325" cy="724063"/>
            </a:xfrm>
            <a:custGeom>
              <a:avLst/>
              <a:gdLst>
                <a:gd name="T0" fmla="*/ 0 w 84"/>
                <a:gd name="T1" fmla="*/ 18 h 231"/>
                <a:gd name="T2" fmla="*/ 53 w 84"/>
                <a:gd name="T3" fmla="*/ 0 h 231"/>
                <a:gd name="T4" fmla="*/ 65 w 84"/>
                <a:gd name="T5" fmla="*/ 104 h 231"/>
                <a:gd name="T6" fmla="*/ 84 w 84"/>
                <a:gd name="T7" fmla="*/ 128 h 231"/>
                <a:gd name="T8" fmla="*/ 52 w 84"/>
                <a:gd name="T9" fmla="*/ 231 h 231"/>
                <a:gd name="T10" fmla="*/ 69 w 84"/>
                <a:gd name="T11" fmla="*/ 134 h 231"/>
                <a:gd name="T12" fmla="*/ 53 w 84"/>
                <a:gd name="T13" fmla="*/ 112 h 231"/>
                <a:gd name="T14" fmla="*/ 44 w 84"/>
                <a:gd name="T15" fmla="*/ 25 h 231"/>
                <a:gd name="T16" fmla="*/ 3 w 84"/>
                <a:gd name="T17" fmla="*/ 34 h 231"/>
                <a:gd name="T18" fmla="*/ 0 w 84"/>
                <a:gd name="T19" fmla="*/ 1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31">
                  <a:moveTo>
                    <a:pt x="0" y="18"/>
                  </a:moveTo>
                  <a:cubicBezTo>
                    <a:pt x="0" y="18"/>
                    <a:pt x="39" y="11"/>
                    <a:pt x="53" y="0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52" y="231"/>
                    <a:pt x="52" y="231"/>
                    <a:pt x="52" y="231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22" y="34"/>
                    <a:pt x="3" y="34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4" name="íṡļíḋè">
              <a:extLst>
                <a:ext uri="{FF2B5EF4-FFF2-40B4-BE49-F238E27FC236}">
                  <a16:creationId xmlns:a16="http://schemas.microsoft.com/office/drawing/2014/main" id="{53504AE1-D403-4F11-9590-B7219EC3234E}"/>
                </a:ext>
              </a:extLst>
            </p:cNvPr>
            <p:cNvSpPr/>
            <p:nvPr/>
          </p:nvSpPr>
          <p:spPr bwMode="auto">
            <a:xfrm>
              <a:off x="5299197" y="5805151"/>
              <a:ext cx="329795" cy="490974"/>
            </a:xfrm>
            <a:custGeom>
              <a:avLst/>
              <a:gdLst>
                <a:gd name="T0" fmla="*/ 0 w 133"/>
                <a:gd name="T1" fmla="*/ 198 h 198"/>
                <a:gd name="T2" fmla="*/ 129 w 133"/>
                <a:gd name="T3" fmla="*/ 0 h 198"/>
                <a:gd name="T4" fmla="*/ 133 w 133"/>
                <a:gd name="T5" fmla="*/ 26 h 198"/>
                <a:gd name="T6" fmla="*/ 0 w 133"/>
                <a:gd name="T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98">
                  <a:moveTo>
                    <a:pt x="0" y="198"/>
                  </a:moveTo>
                  <a:lnTo>
                    <a:pt x="129" y="0"/>
                  </a:lnTo>
                  <a:lnTo>
                    <a:pt x="133" y="26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8D947B30-94F8-472D-8B2E-76EE8EA779AA}"/>
              </a:ext>
            </a:extLst>
          </p:cNvPr>
          <p:cNvSpPr/>
          <p:nvPr/>
        </p:nvSpPr>
        <p:spPr>
          <a:xfrm>
            <a:off x="5318762" y="4171026"/>
            <a:ext cx="7711439" cy="523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392AAF8-5A36-4283-8E9F-F7A778C1DEB1}"/>
              </a:ext>
            </a:extLst>
          </p:cNvPr>
          <p:cNvSpPr txBox="1"/>
          <p:nvPr/>
        </p:nvSpPr>
        <p:spPr>
          <a:xfrm>
            <a:off x="439808" y="4221764"/>
            <a:ext cx="4569372" cy="70788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PPT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模板</a:t>
            </a:r>
            <a:r>
              <a:rPr lang="zh-CN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规范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2080C89-8F66-48D1-8FF2-468DBF0CDF36}"/>
              </a:ext>
            </a:extLst>
          </p:cNvPr>
          <p:cNvSpPr txBox="1"/>
          <p:nvPr/>
        </p:nvSpPr>
        <p:spPr>
          <a:xfrm>
            <a:off x="439808" y="4888642"/>
            <a:ext cx="4527096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lvl="0" algn="ctr">
              <a:defRPr/>
            </a:pPr>
            <a:r>
              <a:rPr lang="en-US" altLang="zh-CN" sz="1400" spc="56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Usage </a:t>
            </a:r>
            <a:r>
              <a:rPr kumimoji="0" lang="en-US" altLang="zh-CN" sz="1400" b="0" i="0" u="none" strike="noStrike" kern="1200" cap="none" spc="56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Specification For PPT</a:t>
            </a:r>
            <a:endParaRPr kumimoji="0" lang="zh-CN" altLang="en-US" sz="1400" b="0" i="0" u="none" strike="noStrike" kern="1200" cap="none" spc="56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986304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DF7B66B-E191-4BF3-91B3-CB75CD7434A5}"/>
              </a:ext>
            </a:extLst>
          </p:cNvPr>
          <p:cNvSpPr/>
          <p:nvPr/>
        </p:nvSpPr>
        <p:spPr>
          <a:xfrm>
            <a:off x="3566160" y="3772307"/>
            <a:ext cx="505968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17539BF-9F72-4BAB-9EC4-EBC42966F7B3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038290-D3CE-4F41-89D1-6C84000166C9}"/>
                </a:ext>
              </a:extLst>
            </p:cNvPr>
            <p:cNvSpPr/>
            <p:nvPr/>
          </p:nvSpPr>
          <p:spPr>
            <a:xfrm>
              <a:off x="5788568" y="1220963"/>
              <a:ext cx="614859" cy="725977"/>
            </a:xfrm>
            <a:custGeom>
              <a:avLst/>
              <a:gdLst>
                <a:gd name="connsiteX0" fmla="*/ 331281 w 514697"/>
                <a:gd name="connsiteY0" fmla="*/ 348240 h 607713"/>
                <a:gd name="connsiteX1" fmla="*/ 384122 w 514697"/>
                <a:gd name="connsiteY1" fmla="*/ 370049 h 607713"/>
                <a:gd name="connsiteX2" fmla="*/ 371436 w 514697"/>
                <a:gd name="connsiteY2" fmla="*/ 415430 h 607713"/>
                <a:gd name="connsiteX3" fmla="*/ 284176 w 514697"/>
                <a:gd name="connsiteY3" fmla="*/ 595631 h 607713"/>
                <a:gd name="connsiteX4" fmla="*/ 256376 w 514697"/>
                <a:gd name="connsiteY4" fmla="*/ 606095 h 607713"/>
                <a:gd name="connsiteX5" fmla="*/ 243910 w 514697"/>
                <a:gd name="connsiteY5" fmla="*/ 579219 h 607713"/>
                <a:gd name="connsiteX6" fmla="*/ 308335 w 514697"/>
                <a:gd name="connsiteY6" fmla="*/ 389545 h 607713"/>
                <a:gd name="connsiteX7" fmla="*/ 331281 w 514697"/>
                <a:gd name="connsiteY7" fmla="*/ 348240 h 607713"/>
                <a:gd name="connsiteX8" fmla="*/ 413768 w 514697"/>
                <a:gd name="connsiteY8" fmla="*/ 288667 h 607713"/>
                <a:gd name="connsiteX9" fmla="*/ 410459 w 514697"/>
                <a:gd name="connsiteY9" fmla="*/ 289108 h 607713"/>
                <a:gd name="connsiteX10" fmla="*/ 409576 w 514697"/>
                <a:gd name="connsiteY10" fmla="*/ 289438 h 607713"/>
                <a:gd name="connsiteX11" fmla="*/ 403841 w 514697"/>
                <a:gd name="connsiteY11" fmla="*/ 297480 h 607713"/>
                <a:gd name="connsiteX12" fmla="*/ 387185 w 514697"/>
                <a:gd name="connsiteY12" fmla="*/ 321272 h 607713"/>
                <a:gd name="connsiteX13" fmla="*/ 383104 w 514697"/>
                <a:gd name="connsiteY13" fmla="*/ 327110 h 607713"/>
                <a:gd name="connsiteX14" fmla="*/ 384317 w 514697"/>
                <a:gd name="connsiteY14" fmla="*/ 334160 h 607713"/>
                <a:gd name="connsiteX15" fmla="*/ 395788 w 514697"/>
                <a:gd name="connsiteY15" fmla="*/ 337795 h 607713"/>
                <a:gd name="connsiteX16" fmla="*/ 397222 w 514697"/>
                <a:gd name="connsiteY16" fmla="*/ 337134 h 607713"/>
                <a:gd name="connsiteX17" fmla="*/ 422592 w 514697"/>
                <a:gd name="connsiteY17" fmla="*/ 298581 h 607713"/>
                <a:gd name="connsiteX18" fmla="*/ 413768 w 514697"/>
                <a:gd name="connsiteY18" fmla="*/ 288667 h 607713"/>
                <a:gd name="connsiteX19" fmla="*/ 103391 w 514697"/>
                <a:gd name="connsiteY19" fmla="*/ 271382 h 607713"/>
                <a:gd name="connsiteX20" fmla="*/ 59273 w 514697"/>
                <a:gd name="connsiteY20" fmla="*/ 315438 h 607713"/>
                <a:gd name="connsiteX21" fmla="*/ 103391 w 514697"/>
                <a:gd name="connsiteY21" fmla="*/ 359493 h 607713"/>
                <a:gd name="connsiteX22" fmla="*/ 147509 w 514697"/>
                <a:gd name="connsiteY22" fmla="*/ 315438 h 607713"/>
                <a:gd name="connsiteX23" fmla="*/ 103391 w 514697"/>
                <a:gd name="connsiteY23" fmla="*/ 271382 h 607713"/>
                <a:gd name="connsiteX24" fmla="*/ 426673 w 514697"/>
                <a:gd name="connsiteY24" fmla="*/ 194267 h 607713"/>
                <a:gd name="connsiteX25" fmla="*/ 428548 w 514697"/>
                <a:gd name="connsiteY25" fmla="*/ 194597 h 607713"/>
                <a:gd name="connsiteX26" fmla="*/ 430865 w 514697"/>
                <a:gd name="connsiteY26" fmla="*/ 196690 h 607713"/>
                <a:gd name="connsiteX27" fmla="*/ 430644 w 514697"/>
                <a:gd name="connsiteY27" fmla="*/ 201427 h 607713"/>
                <a:gd name="connsiteX28" fmla="*/ 432188 w 514697"/>
                <a:gd name="connsiteY28" fmla="*/ 245157 h 607713"/>
                <a:gd name="connsiteX29" fmla="*/ 436821 w 514697"/>
                <a:gd name="connsiteY29" fmla="*/ 306182 h 607713"/>
                <a:gd name="connsiteX30" fmla="*/ 396119 w 514697"/>
                <a:gd name="connsiteY30" fmla="*/ 355970 h 607713"/>
                <a:gd name="connsiteX31" fmla="*/ 388398 w 514697"/>
                <a:gd name="connsiteY31" fmla="*/ 358614 h 607713"/>
                <a:gd name="connsiteX32" fmla="*/ 335673 w 514697"/>
                <a:gd name="connsiteY32" fmla="*/ 336804 h 607713"/>
                <a:gd name="connsiteX33" fmla="*/ 330709 w 514697"/>
                <a:gd name="connsiteY33" fmla="*/ 324797 h 607713"/>
                <a:gd name="connsiteX34" fmla="*/ 337659 w 514697"/>
                <a:gd name="connsiteY34" fmla="*/ 265866 h 607713"/>
                <a:gd name="connsiteX35" fmla="*/ 426673 w 514697"/>
                <a:gd name="connsiteY35" fmla="*/ 194267 h 607713"/>
                <a:gd name="connsiteX36" fmla="*/ 152362 w 514697"/>
                <a:gd name="connsiteY36" fmla="*/ 153864 h 607713"/>
                <a:gd name="connsiteX37" fmla="*/ 108244 w 514697"/>
                <a:gd name="connsiteY37" fmla="*/ 197919 h 607713"/>
                <a:gd name="connsiteX38" fmla="*/ 152362 w 514697"/>
                <a:gd name="connsiteY38" fmla="*/ 241975 h 607713"/>
                <a:gd name="connsiteX39" fmla="*/ 196481 w 514697"/>
                <a:gd name="connsiteY39" fmla="*/ 197919 h 607713"/>
                <a:gd name="connsiteX40" fmla="*/ 152362 w 514697"/>
                <a:gd name="connsiteY40" fmla="*/ 153864 h 607713"/>
                <a:gd name="connsiteX41" fmla="*/ 240599 w 514697"/>
                <a:gd name="connsiteY41" fmla="*/ 65753 h 607713"/>
                <a:gd name="connsiteX42" fmla="*/ 196481 w 514697"/>
                <a:gd name="connsiteY42" fmla="*/ 109808 h 607713"/>
                <a:gd name="connsiteX43" fmla="*/ 240599 w 514697"/>
                <a:gd name="connsiteY43" fmla="*/ 153864 h 607713"/>
                <a:gd name="connsiteX44" fmla="*/ 284717 w 514697"/>
                <a:gd name="connsiteY44" fmla="*/ 109808 h 607713"/>
                <a:gd name="connsiteX45" fmla="*/ 240599 w 514697"/>
                <a:gd name="connsiteY45" fmla="*/ 65753 h 607713"/>
                <a:gd name="connsiteX46" fmla="*/ 376924 w 514697"/>
                <a:gd name="connsiteY46" fmla="*/ 56171 h 607713"/>
                <a:gd name="connsiteX47" fmla="*/ 332806 w 514697"/>
                <a:gd name="connsiteY47" fmla="*/ 100226 h 607713"/>
                <a:gd name="connsiteX48" fmla="*/ 376924 w 514697"/>
                <a:gd name="connsiteY48" fmla="*/ 144282 h 607713"/>
                <a:gd name="connsiteX49" fmla="*/ 421043 w 514697"/>
                <a:gd name="connsiteY49" fmla="*/ 100226 h 607713"/>
                <a:gd name="connsiteX50" fmla="*/ 376924 w 514697"/>
                <a:gd name="connsiteY50" fmla="*/ 56171 h 607713"/>
                <a:gd name="connsiteX51" fmla="*/ 316703 w 514697"/>
                <a:gd name="connsiteY51" fmla="*/ 0 h 607713"/>
                <a:gd name="connsiteX52" fmla="*/ 368321 w 514697"/>
                <a:gd name="connsiteY52" fmla="*/ 4295 h 607713"/>
                <a:gd name="connsiteX53" fmla="*/ 487000 w 514697"/>
                <a:gd name="connsiteY53" fmla="*/ 74784 h 607713"/>
                <a:gd name="connsiteX54" fmla="*/ 513801 w 514697"/>
                <a:gd name="connsiteY54" fmla="*/ 197479 h 607713"/>
                <a:gd name="connsiteX55" fmla="*/ 441999 w 514697"/>
                <a:gd name="connsiteY55" fmla="*/ 381301 h 607713"/>
                <a:gd name="connsiteX56" fmla="*/ 385858 w 514697"/>
                <a:gd name="connsiteY56" fmla="*/ 439234 h 607713"/>
                <a:gd name="connsiteX57" fmla="*/ 392917 w 514697"/>
                <a:gd name="connsiteY57" fmla="*/ 423814 h 607713"/>
                <a:gd name="connsiteX58" fmla="*/ 406373 w 514697"/>
                <a:gd name="connsiteY58" fmla="*/ 375904 h 607713"/>
                <a:gd name="connsiteX59" fmla="*/ 458543 w 514697"/>
                <a:gd name="connsiteY59" fmla="*/ 313785 h 607713"/>
                <a:gd name="connsiteX60" fmla="*/ 453911 w 514697"/>
                <a:gd name="connsiteY60" fmla="*/ 237459 h 607713"/>
                <a:gd name="connsiteX61" fmla="*/ 450271 w 514697"/>
                <a:gd name="connsiteY61" fmla="*/ 213339 h 607713"/>
                <a:gd name="connsiteX62" fmla="*/ 451153 w 514697"/>
                <a:gd name="connsiteY62" fmla="*/ 186024 h 607713"/>
                <a:gd name="connsiteX63" fmla="*/ 437918 w 514697"/>
                <a:gd name="connsiteY63" fmla="*/ 174240 h 607713"/>
                <a:gd name="connsiteX64" fmla="*/ 427771 w 514697"/>
                <a:gd name="connsiteY64" fmla="*/ 172257 h 607713"/>
                <a:gd name="connsiteX65" fmla="*/ 427440 w 514697"/>
                <a:gd name="connsiteY65" fmla="*/ 172257 h 607713"/>
                <a:gd name="connsiteX66" fmla="*/ 366888 w 514697"/>
                <a:gd name="connsiteY66" fmla="*/ 194175 h 607713"/>
                <a:gd name="connsiteX67" fmla="*/ 318247 w 514697"/>
                <a:gd name="connsiteY67" fmla="*/ 257505 h 607713"/>
                <a:gd name="connsiteX68" fmla="*/ 310526 w 514697"/>
                <a:gd name="connsiteY68" fmla="*/ 330637 h 607713"/>
                <a:gd name="connsiteX69" fmla="*/ 312843 w 514697"/>
                <a:gd name="connsiteY69" fmla="*/ 337796 h 607713"/>
                <a:gd name="connsiteX70" fmla="*/ 288909 w 514697"/>
                <a:gd name="connsiteY70" fmla="*/ 381301 h 607713"/>
                <a:gd name="connsiteX71" fmla="*/ 258908 w 514697"/>
                <a:gd name="connsiteY71" fmla="*/ 467760 h 607713"/>
                <a:gd name="connsiteX72" fmla="*/ 246224 w 514697"/>
                <a:gd name="connsiteY72" fmla="*/ 465997 h 607713"/>
                <a:gd name="connsiteX73" fmla="*/ 203429 w 514697"/>
                <a:gd name="connsiteY73" fmla="*/ 505317 h 607713"/>
                <a:gd name="connsiteX74" fmla="*/ 178944 w 514697"/>
                <a:gd name="connsiteY74" fmla="*/ 540231 h 607713"/>
                <a:gd name="connsiteX75" fmla="*/ 114421 w 514697"/>
                <a:gd name="connsiteY75" fmla="*/ 576026 h 607713"/>
                <a:gd name="connsiteX76" fmla="*/ 9088 w 514697"/>
                <a:gd name="connsiteY76" fmla="*/ 469632 h 607713"/>
                <a:gd name="connsiteX77" fmla="*/ 8978 w 514697"/>
                <a:gd name="connsiteY77" fmla="*/ 469191 h 607713"/>
                <a:gd name="connsiteX78" fmla="*/ 11184 w 514697"/>
                <a:gd name="connsiteY78" fmla="*/ 286471 h 607713"/>
                <a:gd name="connsiteX79" fmla="*/ 91920 w 514697"/>
                <a:gd name="connsiteY79" fmla="*/ 112562 h 607713"/>
                <a:gd name="connsiteX80" fmla="*/ 316703 w 514697"/>
                <a:gd name="connsiteY80" fmla="*/ 0 h 60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4697" h="607713">
                  <a:moveTo>
                    <a:pt x="331281" y="348240"/>
                  </a:moveTo>
                  <a:lnTo>
                    <a:pt x="384122" y="370049"/>
                  </a:lnTo>
                  <a:cubicBezTo>
                    <a:pt x="380592" y="386351"/>
                    <a:pt x="376069" y="404195"/>
                    <a:pt x="371436" y="415430"/>
                  </a:cubicBezTo>
                  <a:cubicBezTo>
                    <a:pt x="362169" y="437900"/>
                    <a:pt x="287375" y="589243"/>
                    <a:pt x="284176" y="595631"/>
                  </a:cubicBezTo>
                  <a:cubicBezTo>
                    <a:pt x="279101" y="605875"/>
                    <a:pt x="266966" y="610391"/>
                    <a:pt x="256376" y="606095"/>
                  </a:cubicBezTo>
                  <a:cubicBezTo>
                    <a:pt x="245786" y="601799"/>
                    <a:pt x="240380" y="590014"/>
                    <a:pt x="243910" y="579219"/>
                  </a:cubicBezTo>
                  <a:cubicBezTo>
                    <a:pt x="246227" y="572390"/>
                    <a:pt x="298958" y="412346"/>
                    <a:pt x="308335" y="389545"/>
                  </a:cubicBezTo>
                  <a:cubicBezTo>
                    <a:pt x="313078" y="378200"/>
                    <a:pt x="322455" y="362229"/>
                    <a:pt x="331281" y="348240"/>
                  </a:cubicBezTo>
                  <a:close/>
                  <a:moveTo>
                    <a:pt x="413768" y="288667"/>
                  </a:moveTo>
                  <a:cubicBezTo>
                    <a:pt x="412665" y="288667"/>
                    <a:pt x="411562" y="288778"/>
                    <a:pt x="410459" y="289108"/>
                  </a:cubicBezTo>
                  <a:cubicBezTo>
                    <a:pt x="410238" y="289218"/>
                    <a:pt x="409907" y="289328"/>
                    <a:pt x="409576" y="289438"/>
                  </a:cubicBezTo>
                  <a:cubicBezTo>
                    <a:pt x="406267" y="290760"/>
                    <a:pt x="404061" y="293955"/>
                    <a:pt x="403841" y="297480"/>
                  </a:cubicBezTo>
                  <a:cubicBezTo>
                    <a:pt x="403841" y="298140"/>
                    <a:pt x="402627" y="311469"/>
                    <a:pt x="387185" y="321272"/>
                  </a:cubicBezTo>
                  <a:cubicBezTo>
                    <a:pt x="385089" y="322594"/>
                    <a:pt x="383655" y="324687"/>
                    <a:pt x="383104" y="327110"/>
                  </a:cubicBezTo>
                  <a:cubicBezTo>
                    <a:pt x="382552" y="329534"/>
                    <a:pt x="382993" y="332067"/>
                    <a:pt x="384317" y="334160"/>
                  </a:cubicBezTo>
                  <a:cubicBezTo>
                    <a:pt x="386744" y="338016"/>
                    <a:pt x="391597" y="339558"/>
                    <a:pt x="395788" y="337795"/>
                  </a:cubicBezTo>
                  <a:cubicBezTo>
                    <a:pt x="396340" y="337575"/>
                    <a:pt x="396781" y="337355"/>
                    <a:pt x="397222" y="337134"/>
                  </a:cubicBezTo>
                  <a:cubicBezTo>
                    <a:pt x="421158" y="322043"/>
                    <a:pt x="422592" y="299462"/>
                    <a:pt x="422592" y="298581"/>
                  </a:cubicBezTo>
                  <a:cubicBezTo>
                    <a:pt x="422923" y="293404"/>
                    <a:pt x="418842" y="288998"/>
                    <a:pt x="413768" y="288667"/>
                  </a:cubicBezTo>
                  <a:close/>
                  <a:moveTo>
                    <a:pt x="103391" y="271382"/>
                  </a:moveTo>
                  <a:cubicBezTo>
                    <a:pt x="79016" y="271382"/>
                    <a:pt x="59273" y="291097"/>
                    <a:pt x="59273" y="315438"/>
                  </a:cubicBezTo>
                  <a:cubicBezTo>
                    <a:pt x="59273" y="339778"/>
                    <a:pt x="79016" y="359493"/>
                    <a:pt x="103391" y="359493"/>
                  </a:cubicBezTo>
                  <a:cubicBezTo>
                    <a:pt x="127766" y="359493"/>
                    <a:pt x="147509" y="339778"/>
                    <a:pt x="147509" y="315438"/>
                  </a:cubicBezTo>
                  <a:cubicBezTo>
                    <a:pt x="147509" y="291097"/>
                    <a:pt x="127766" y="271382"/>
                    <a:pt x="103391" y="271382"/>
                  </a:cubicBezTo>
                  <a:close/>
                  <a:moveTo>
                    <a:pt x="426673" y="194267"/>
                  </a:moveTo>
                  <a:cubicBezTo>
                    <a:pt x="427335" y="194267"/>
                    <a:pt x="427887" y="194377"/>
                    <a:pt x="428548" y="194597"/>
                  </a:cubicBezTo>
                  <a:cubicBezTo>
                    <a:pt x="429431" y="195038"/>
                    <a:pt x="430313" y="195699"/>
                    <a:pt x="430865" y="196690"/>
                  </a:cubicBezTo>
                  <a:cubicBezTo>
                    <a:pt x="431637" y="198122"/>
                    <a:pt x="431637" y="199995"/>
                    <a:pt x="430644" y="201427"/>
                  </a:cubicBezTo>
                  <a:cubicBezTo>
                    <a:pt x="421268" y="216187"/>
                    <a:pt x="426122" y="228965"/>
                    <a:pt x="432188" y="245157"/>
                  </a:cubicBezTo>
                  <a:cubicBezTo>
                    <a:pt x="438696" y="262121"/>
                    <a:pt x="445866" y="281397"/>
                    <a:pt x="436821" y="306182"/>
                  </a:cubicBezTo>
                  <a:cubicBezTo>
                    <a:pt x="425350" y="337465"/>
                    <a:pt x="408363" y="350573"/>
                    <a:pt x="396119" y="355970"/>
                  </a:cubicBezTo>
                  <a:cubicBezTo>
                    <a:pt x="393582" y="357072"/>
                    <a:pt x="391045" y="357953"/>
                    <a:pt x="388398" y="358614"/>
                  </a:cubicBezTo>
                  <a:lnTo>
                    <a:pt x="335673" y="336804"/>
                  </a:lnTo>
                  <a:cubicBezTo>
                    <a:pt x="333577" y="333169"/>
                    <a:pt x="331923" y="329093"/>
                    <a:pt x="330709" y="324797"/>
                  </a:cubicBezTo>
                  <a:cubicBezTo>
                    <a:pt x="326187" y="308385"/>
                    <a:pt x="328614" y="288006"/>
                    <a:pt x="337659" y="265866"/>
                  </a:cubicBezTo>
                  <a:cubicBezTo>
                    <a:pt x="357623" y="217179"/>
                    <a:pt x="397774" y="194597"/>
                    <a:pt x="426673" y="194267"/>
                  </a:cubicBezTo>
                  <a:close/>
                  <a:moveTo>
                    <a:pt x="152362" y="153864"/>
                  </a:moveTo>
                  <a:cubicBezTo>
                    <a:pt x="127987" y="153864"/>
                    <a:pt x="108244" y="173579"/>
                    <a:pt x="108244" y="197919"/>
                  </a:cubicBezTo>
                  <a:cubicBezTo>
                    <a:pt x="108244" y="222260"/>
                    <a:pt x="127987" y="241975"/>
                    <a:pt x="152362" y="241975"/>
                  </a:cubicBezTo>
                  <a:cubicBezTo>
                    <a:pt x="176738" y="241975"/>
                    <a:pt x="196481" y="222260"/>
                    <a:pt x="196481" y="197919"/>
                  </a:cubicBezTo>
                  <a:cubicBezTo>
                    <a:pt x="196481" y="173579"/>
                    <a:pt x="176738" y="153864"/>
                    <a:pt x="152362" y="153864"/>
                  </a:cubicBezTo>
                  <a:close/>
                  <a:moveTo>
                    <a:pt x="240599" y="65753"/>
                  </a:moveTo>
                  <a:cubicBezTo>
                    <a:pt x="216224" y="65753"/>
                    <a:pt x="196481" y="85468"/>
                    <a:pt x="196481" y="109808"/>
                  </a:cubicBezTo>
                  <a:cubicBezTo>
                    <a:pt x="196481" y="134149"/>
                    <a:pt x="216224" y="153864"/>
                    <a:pt x="240599" y="153864"/>
                  </a:cubicBezTo>
                  <a:cubicBezTo>
                    <a:pt x="264974" y="153864"/>
                    <a:pt x="284717" y="134149"/>
                    <a:pt x="284717" y="109808"/>
                  </a:cubicBezTo>
                  <a:cubicBezTo>
                    <a:pt x="284717" y="85468"/>
                    <a:pt x="264974" y="65753"/>
                    <a:pt x="240599" y="65753"/>
                  </a:cubicBezTo>
                  <a:close/>
                  <a:moveTo>
                    <a:pt x="376924" y="56171"/>
                  </a:moveTo>
                  <a:cubicBezTo>
                    <a:pt x="352549" y="56171"/>
                    <a:pt x="332806" y="75886"/>
                    <a:pt x="332806" y="100226"/>
                  </a:cubicBezTo>
                  <a:cubicBezTo>
                    <a:pt x="332806" y="124567"/>
                    <a:pt x="352549" y="144282"/>
                    <a:pt x="376924" y="144282"/>
                  </a:cubicBezTo>
                  <a:cubicBezTo>
                    <a:pt x="401300" y="144282"/>
                    <a:pt x="421043" y="124567"/>
                    <a:pt x="421043" y="100226"/>
                  </a:cubicBezTo>
                  <a:cubicBezTo>
                    <a:pt x="421043" y="75886"/>
                    <a:pt x="401300" y="56171"/>
                    <a:pt x="376924" y="56171"/>
                  </a:cubicBezTo>
                  <a:close/>
                  <a:moveTo>
                    <a:pt x="316703" y="0"/>
                  </a:moveTo>
                  <a:cubicBezTo>
                    <a:pt x="333468" y="0"/>
                    <a:pt x="350895" y="1432"/>
                    <a:pt x="368321" y="4295"/>
                  </a:cubicBezTo>
                  <a:cubicBezTo>
                    <a:pt x="421925" y="13107"/>
                    <a:pt x="461852" y="36786"/>
                    <a:pt x="487000" y="74784"/>
                  </a:cubicBezTo>
                  <a:cubicBezTo>
                    <a:pt x="508507" y="107275"/>
                    <a:pt x="517772" y="149679"/>
                    <a:pt x="513801" y="197479"/>
                  </a:cubicBezTo>
                  <a:cubicBezTo>
                    <a:pt x="508838" y="258716"/>
                    <a:pt x="482036" y="327443"/>
                    <a:pt x="441999" y="381301"/>
                  </a:cubicBezTo>
                  <a:cubicBezTo>
                    <a:pt x="424572" y="404870"/>
                    <a:pt x="405601" y="424255"/>
                    <a:pt x="385858" y="439234"/>
                  </a:cubicBezTo>
                  <a:cubicBezTo>
                    <a:pt x="389167" y="432295"/>
                    <a:pt x="391594" y="426898"/>
                    <a:pt x="392917" y="423814"/>
                  </a:cubicBezTo>
                  <a:cubicBezTo>
                    <a:pt x="397219" y="413241"/>
                    <a:pt x="401741" y="397161"/>
                    <a:pt x="406373" y="375904"/>
                  </a:cubicBezTo>
                  <a:cubicBezTo>
                    <a:pt x="422477" y="368745"/>
                    <a:pt x="444536" y="352114"/>
                    <a:pt x="458543" y="313785"/>
                  </a:cubicBezTo>
                  <a:cubicBezTo>
                    <a:pt x="470455" y="281184"/>
                    <a:pt x="460860" y="255963"/>
                    <a:pt x="453911" y="237459"/>
                  </a:cubicBezTo>
                  <a:cubicBezTo>
                    <a:pt x="447734" y="221159"/>
                    <a:pt x="447293" y="218075"/>
                    <a:pt x="450271" y="213339"/>
                  </a:cubicBezTo>
                  <a:cubicBezTo>
                    <a:pt x="455565" y="204968"/>
                    <a:pt x="455896" y="194505"/>
                    <a:pt x="451153" y="186024"/>
                  </a:cubicBezTo>
                  <a:cubicBezTo>
                    <a:pt x="448176" y="180738"/>
                    <a:pt x="443543" y="176553"/>
                    <a:pt x="437918" y="174240"/>
                  </a:cubicBezTo>
                  <a:cubicBezTo>
                    <a:pt x="434609" y="172918"/>
                    <a:pt x="431190" y="172257"/>
                    <a:pt x="427771" y="172257"/>
                  </a:cubicBezTo>
                  <a:lnTo>
                    <a:pt x="427440" y="172257"/>
                  </a:lnTo>
                  <a:cubicBezTo>
                    <a:pt x="407366" y="172477"/>
                    <a:pt x="385858" y="180297"/>
                    <a:pt x="366888" y="194175"/>
                  </a:cubicBezTo>
                  <a:cubicBezTo>
                    <a:pt x="345821" y="209484"/>
                    <a:pt x="328946" y="231402"/>
                    <a:pt x="318247" y="257505"/>
                  </a:cubicBezTo>
                  <a:cubicBezTo>
                    <a:pt x="307328" y="284158"/>
                    <a:pt x="304681" y="309490"/>
                    <a:pt x="310526" y="330637"/>
                  </a:cubicBezTo>
                  <a:cubicBezTo>
                    <a:pt x="311188" y="333060"/>
                    <a:pt x="311960" y="335483"/>
                    <a:pt x="312843" y="337796"/>
                  </a:cubicBezTo>
                  <a:cubicBezTo>
                    <a:pt x="301372" y="356079"/>
                    <a:pt x="293320" y="370727"/>
                    <a:pt x="288909" y="381301"/>
                  </a:cubicBezTo>
                  <a:cubicBezTo>
                    <a:pt x="284607" y="391764"/>
                    <a:pt x="271923" y="428881"/>
                    <a:pt x="258908" y="467760"/>
                  </a:cubicBezTo>
                  <a:cubicBezTo>
                    <a:pt x="254165" y="466548"/>
                    <a:pt x="249974" y="465997"/>
                    <a:pt x="246224" y="465997"/>
                  </a:cubicBezTo>
                  <a:cubicBezTo>
                    <a:pt x="230562" y="465997"/>
                    <a:pt x="221959" y="476791"/>
                    <a:pt x="203429" y="505317"/>
                  </a:cubicBezTo>
                  <a:cubicBezTo>
                    <a:pt x="196481" y="516111"/>
                    <a:pt x="188539" y="528226"/>
                    <a:pt x="178944" y="540231"/>
                  </a:cubicBezTo>
                  <a:cubicBezTo>
                    <a:pt x="155671" y="569748"/>
                    <a:pt x="130965" y="576026"/>
                    <a:pt x="114421" y="576026"/>
                  </a:cubicBezTo>
                  <a:cubicBezTo>
                    <a:pt x="60155" y="576026"/>
                    <a:pt x="20118" y="513798"/>
                    <a:pt x="9088" y="469632"/>
                  </a:cubicBezTo>
                  <a:lnTo>
                    <a:pt x="8978" y="469191"/>
                  </a:lnTo>
                  <a:cubicBezTo>
                    <a:pt x="-3706" y="414342"/>
                    <a:pt x="-2934" y="349360"/>
                    <a:pt x="11184" y="286471"/>
                  </a:cubicBezTo>
                  <a:cubicBezTo>
                    <a:pt x="25853" y="220608"/>
                    <a:pt x="53868" y="160472"/>
                    <a:pt x="91920" y="112562"/>
                  </a:cubicBezTo>
                  <a:cubicBezTo>
                    <a:pt x="150598" y="38989"/>
                    <a:pt x="228356" y="0"/>
                    <a:pt x="316703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4066184" y="2907104"/>
            <a:ext cx="4059632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10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色彩规范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4910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15F88B49-9E4C-430D-B35F-AD4F3297B9D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76" y="4512723"/>
            <a:ext cx="2326247" cy="1661363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F3B9E0AF-16D3-4094-A4B4-011382B06A80}"/>
              </a:ext>
            </a:extLst>
          </p:cNvPr>
          <p:cNvSpPr txBox="1"/>
          <p:nvPr/>
        </p:nvSpPr>
        <p:spPr>
          <a:xfrm>
            <a:off x="2763516" y="3813812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A772128-7566-4AAC-9FEA-F9790A10EA61}"/>
              </a:ext>
            </a:extLst>
          </p:cNvPr>
          <p:cNvCxnSpPr>
            <a:cxnSpLocks/>
          </p:cNvCxnSpPr>
          <p:nvPr/>
        </p:nvCxnSpPr>
        <p:spPr>
          <a:xfrm>
            <a:off x="3101224" y="435455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3F41BE2-CB16-4C9E-895C-474FB69696F1}"/>
              </a:ext>
            </a:extLst>
          </p:cNvPr>
          <p:cNvCxnSpPr>
            <a:cxnSpLocks/>
          </p:cNvCxnSpPr>
          <p:nvPr/>
        </p:nvCxnSpPr>
        <p:spPr>
          <a:xfrm>
            <a:off x="3101224" y="1662273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F757319-1ED6-4D48-A922-C48B12D9B403}"/>
              </a:ext>
            </a:extLst>
          </p:cNvPr>
          <p:cNvSpPr txBox="1"/>
          <p:nvPr/>
        </p:nvSpPr>
        <p:spPr>
          <a:xfrm>
            <a:off x="2215076" y="1115714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282982EB-24FE-45EB-9551-6A26980FF5C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72246" y="1811908"/>
            <a:ext cx="2326247" cy="166136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314FEF5-2DD7-4221-B3EC-8A45A08578C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36788" y="1811909"/>
            <a:ext cx="2326247" cy="1661363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EA2DCA80-D03B-4E43-A8FF-33FE2E9E2BC4}"/>
              </a:ext>
            </a:extLst>
          </p:cNvPr>
          <p:cNvSpPr txBox="1"/>
          <p:nvPr/>
        </p:nvSpPr>
        <p:spPr>
          <a:xfrm>
            <a:off x="7930236" y="1115714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EE99B38-9F3B-40C1-A76E-BAC6FD9D0B0B}"/>
              </a:ext>
            </a:extLst>
          </p:cNvPr>
          <p:cNvCxnSpPr>
            <a:cxnSpLocks/>
          </p:cNvCxnSpPr>
          <p:nvPr/>
        </p:nvCxnSpPr>
        <p:spPr>
          <a:xfrm>
            <a:off x="8595271" y="1662273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46CED03-173A-4906-96E0-C816C4B96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763" y="1810414"/>
            <a:ext cx="2328874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05632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DF7B66B-E191-4BF3-91B3-CB75CD7434A5}"/>
              </a:ext>
            </a:extLst>
          </p:cNvPr>
          <p:cNvSpPr/>
          <p:nvPr/>
        </p:nvSpPr>
        <p:spPr>
          <a:xfrm>
            <a:off x="3566160" y="3772307"/>
            <a:ext cx="505968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4066184" y="2907104"/>
            <a:ext cx="4059632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spc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</a:t>
            </a:r>
            <a:r>
              <a:rPr kumimoji="0" lang="zh-CN" altLang="en-US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61F43B7-6CEE-4BE0-A698-C049C1FD452C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B3EE27E2-CB0D-4C66-80D9-090D1CEF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61494" y="1249445"/>
              <a:ext cx="669013" cy="66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5853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E9A5F-5B54-4E7A-A639-8B0C38F3AD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可能你还会用到这些介绍内容→介绍</a:t>
            </a:r>
            <a:r>
              <a:rPr lang="en-US" altLang="zh-CN" dirty="0"/>
              <a:t>++</a:t>
            </a:r>
            <a:r>
              <a:rPr lang="zh-CN" altLang="en-US" dirty="0"/>
              <a:t>✪团队介绍</a:t>
            </a:r>
            <a:r>
              <a:rPr lang="en-US" altLang="zh-CN" dirty="0"/>
              <a:t>02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7475B-051E-4A26-AB81-60C7FF175B5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179FF7-6EBC-4207-B5B7-D22C6BB5F3C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B57DA2D-D411-49C4-AAAA-225327299D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课题团队成员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AF6C4659-2EBC-4E71-8407-CC429D3C6DE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旨在打造一个开放、包容、和谐的学术共同体，为国内社会文化地理学添砖加瓦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9D3C53-10AA-4461-9D2F-4D1D6203F4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F0794EC-51C1-4CE9-9B99-6DB0B5E808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F233D9C-4B37-4508-91B6-B280C118A7E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2EB7C93-711A-4DD7-B71D-67E0A89A61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6CC1E98-AB1F-4758-9ED7-0CBFD2E6692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AB37AA0-5437-48BD-A1A4-CA4119B45C2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ADFD6C3-2C65-423D-B17C-321ECB66174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37B7D02-D7D8-4E03-BFCA-4EC33B6B0E0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79" name="图片占位符 78" descr="图片包含 地板, 西装, 领带, 站立&#10;&#10;自动生成的说明">
            <a:extLst>
              <a:ext uri="{FF2B5EF4-FFF2-40B4-BE49-F238E27FC236}">
                <a16:creationId xmlns:a16="http://schemas.microsoft.com/office/drawing/2014/main" id="{A40059A0-9548-437E-9D71-A30AED783D6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9" t="15475" r="35239" b="50000"/>
          <a:stretch/>
        </p:blipFill>
        <p:spPr>
          <a:xfrm>
            <a:off x="669868" y="3062205"/>
            <a:ext cx="2702712" cy="2106578"/>
          </a:xfrm>
        </p:spPr>
      </p:pic>
      <p:pic>
        <p:nvPicPr>
          <p:cNvPr id="81" name="图片占位符 80" descr="图片包含 户外, 树, 地面, 建筑物&#10;&#10;自动生成的说明">
            <a:extLst>
              <a:ext uri="{FF2B5EF4-FFF2-40B4-BE49-F238E27FC236}">
                <a16:creationId xmlns:a16="http://schemas.microsoft.com/office/drawing/2014/main" id="{B67443A6-1A04-4756-991A-95A10AB35705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5" t="38356" r="28951" b="35582"/>
          <a:stretch/>
        </p:blipFill>
        <p:spPr>
          <a:xfrm>
            <a:off x="3382047" y="3062205"/>
            <a:ext cx="2702712" cy="2106578"/>
          </a:xfrm>
        </p:spPr>
      </p:pic>
      <p:pic>
        <p:nvPicPr>
          <p:cNvPr id="83" name="图片占位符 82" descr="图片包含 建筑物, 西装, 人员, 男士&#10;&#10;自动生成的说明">
            <a:extLst>
              <a:ext uri="{FF2B5EF4-FFF2-40B4-BE49-F238E27FC236}">
                <a16:creationId xmlns:a16="http://schemas.microsoft.com/office/drawing/2014/main" id="{DCCADBFA-D32B-4FFF-8561-4487FCA6E0A2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0" t="4654" r="33971" b="51726"/>
          <a:stretch/>
        </p:blipFill>
        <p:spPr>
          <a:xfrm>
            <a:off x="6094226" y="3062205"/>
            <a:ext cx="2702712" cy="2106578"/>
          </a:xfrm>
        </p:spPr>
      </p:pic>
      <p:pic>
        <p:nvPicPr>
          <p:cNvPr id="93" name="图片占位符 92" descr="图片包含 人员, 墙壁, 地面, 站立&#10;&#10;自动生成的说明">
            <a:extLst>
              <a:ext uri="{FF2B5EF4-FFF2-40B4-BE49-F238E27FC236}">
                <a16:creationId xmlns:a16="http://schemas.microsoft.com/office/drawing/2014/main" id="{FE538DB2-38BB-4F0D-800E-FF29558D922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4" t="13753" r="18416" b="53909"/>
          <a:stretch/>
        </p:blipFill>
        <p:spPr>
          <a:xfrm>
            <a:off x="8806405" y="3062205"/>
            <a:ext cx="2702712" cy="2106578"/>
          </a:xfrm>
        </p:spPr>
      </p:pic>
    </p:spTree>
    <p:extLst>
      <p:ext uri="{BB962C8B-B14F-4D97-AF65-F5344CB8AC3E}">
        <p14:creationId xmlns:p14="http://schemas.microsoft.com/office/powerpoint/2010/main" val="15108457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AC55D41-E3AC-4338-9690-E7B1D2F29822}"/>
              </a:ext>
            </a:extLst>
          </p:cNvPr>
          <p:cNvSpPr txBox="1"/>
          <p:nvPr/>
        </p:nvSpPr>
        <p:spPr>
          <a:xfrm>
            <a:off x="2215076" y="1692562"/>
            <a:ext cx="15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中文字体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E24D318-2C69-4D78-A433-A420662CCFC1}"/>
              </a:ext>
            </a:extLst>
          </p:cNvPr>
          <p:cNvSpPr txBox="1"/>
          <p:nvPr/>
        </p:nvSpPr>
        <p:spPr>
          <a:xfrm>
            <a:off x="2215076" y="4021911"/>
            <a:ext cx="15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英文字体</a:t>
            </a: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62517D48-40F2-4227-B08D-853025B13815}"/>
              </a:ext>
            </a:extLst>
          </p:cNvPr>
          <p:cNvCxnSpPr>
            <a:cxnSpLocks/>
          </p:cNvCxnSpPr>
          <p:nvPr/>
        </p:nvCxnSpPr>
        <p:spPr>
          <a:xfrm>
            <a:off x="2339224" y="4562658"/>
            <a:ext cx="553951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BFB505C4-B442-4496-BB1E-0FF8BA410C1E}"/>
              </a:ext>
            </a:extLst>
          </p:cNvPr>
          <p:cNvCxnSpPr>
            <a:cxnSpLocks/>
          </p:cNvCxnSpPr>
          <p:nvPr/>
        </p:nvCxnSpPr>
        <p:spPr>
          <a:xfrm>
            <a:off x="2339224" y="2239121"/>
            <a:ext cx="553951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469C509-8D2C-4809-A58B-6E16F94952EE}"/>
              </a:ext>
            </a:extLst>
          </p:cNvPr>
          <p:cNvSpPr txBox="1"/>
          <p:nvPr/>
        </p:nvSpPr>
        <p:spPr>
          <a:xfrm>
            <a:off x="2215076" y="2397693"/>
            <a:ext cx="15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37B36F-0F26-419F-9936-A69CCA9A55CF}"/>
              </a:ext>
            </a:extLst>
          </p:cNvPr>
          <p:cNvSpPr txBox="1"/>
          <p:nvPr/>
        </p:nvSpPr>
        <p:spPr>
          <a:xfrm>
            <a:off x="2215076" y="2859358"/>
            <a:ext cx="244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微软雅黑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Light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692EE2-E77B-41CF-9196-BC8A34BD9573}"/>
              </a:ext>
            </a:extLst>
          </p:cNvPr>
          <p:cNvSpPr txBox="1"/>
          <p:nvPr/>
        </p:nvSpPr>
        <p:spPr>
          <a:xfrm>
            <a:off x="2215076" y="4671611"/>
            <a:ext cx="2732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Arial Black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D8171E-1505-4684-93B1-C4DD2F589903}"/>
              </a:ext>
            </a:extLst>
          </p:cNvPr>
          <p:cNvSpPr txBox="1"/>
          <p:nvPr/>
        </p:nvSpPr>
        <p:spPr>
          <a:xfrm>
            <a:off x="2215076" y="5135573"/>
            <a:ext cx="2732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Arial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A802907-3936-469A-A630-702A825049FB}"/>
              </a:ext>
            </a:extLst>
          </p:cNvPr>
          <p:cNvSpPr/>
          <p:nvPr/>
        </p:nvSpPr>
        <p:spPr>
          <a:xfrm>
            <a:off x="6810057" y="2705883"/>
            <a:ext cx="152184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D86BC1-ADC9-4ECF-BE54-FF3E890B5804}"/>
              </a:ext>
            </a:extLst>
          </p:cNvPr>
          <p:cNvSpPr txBox="1"/>
          <p:nvPr/>
        </p:nvSpPr>
        <p:spPr>
          <a:xfrm>
            <a:off x="6810057" y="2705882"/>
            <a:ext cx="157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使用说明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F52BF8-2CA8-4F86-93BE-FFE167CBB37B}"/>
              </a:ext>
            </a:extLst>
          </p:cNvPr>
          <p:cNvSpPr txBox="1"/>
          <p:nvPr/>
        </p:nvSpPr>
        <p:spPr>
          <a:xfrm>
            <a:off x="6810057" y="3286731"/>
            <a:ext cx="3994786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微软雅黑与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Arial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字体属于版权字体，如此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需进行商用，请购买正版使用权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ADBCEF9-EE9F-4D71-84C5-71E8BD33DA1C}"/>
              </a:ext>
            </a:extLst>
          </p:cNvPr>
          <p:cNvCxnSpPr>
            <a:cxnSpLocks/>
          </p:cNvCxnSpPr>
          <p:nvPr/>
        </p:nvCxnSpPr>
        <p:spPr>
          <a:xfrm>
            <a:off x="6888163" y="4553755"/>
            <a:ext cx="2379585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E0AAD1B-821D-4D20-A2A3-74E12356670F}"/>
              </a:ext>
            </a:extLst>
          </p:cNvPr>
          <p:cNvCxnSpPr>
            <a:cxnSpLocks/>
          </p:cNvCxnSpPr>
          <p:nvPr/>
        </p:nvCxnSpPr>
        <p:spPr>
          <a:xfrm>
            <a:off x="10093643" y="4127035"/>
            <a:ext cx="579120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21009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7636F08-69F8-4934-8F31-BDFA0200FAB7}"/>
              </a:ext>
            </a:extLst>
          </p:cNvPr>
          <p:cNvSpPr/>
          <p:nvPr/>
        </p:nvSpPr>
        <p:spPr>
          <a:xfrm>
            <a:off x="3566160" y="3772307"/>
            <a:ext cx="505968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2580640" y="2907104"/>
            <a:ext cx="7030720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格式规范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B4315B6-0DB5-4FB4-9A88-533CCA3982CE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BE038290-D3CE-4F41-89D1-6C84000166C9}"/>
                </a:ext>
              </a:extLst>
            </p:cNvPr>
            <p:cNvSpPr/>
            <p:nvPr/>
          </p:nvSpPr>
          <p:spPr>
            <a:xfrm>
              <a:off x="5720108" y="1235074"/>
              <a:ext cx="725977" cy="588189"/>
            </a:xfrm>
            <a:custGeom>
              <a:avLst/>
              <a:gdLst>
                <a:gd name="connsiteX0" fmla="*/ 225848 w 603052"/>
                <a:gd name="connsiteY0" fmla="*/ 128732 h 488595"/>
                <a:gd name="connsiteX1" fmla="*/ 163985 w 603052"/>
                <a:gd name="connsiteY1" fmla="*/ 289262 h 488595"/>
                <a:gd name="connsiteX2" fmla="*/ 288552 w 603052"/>
                <a:gd name="connsiteY2" fmla="*/ 289262 h 488595"/>
                <a:gd name="connsiteX3" fmla="*/ 230196 w 603052"/>
                <a:gd name="connsiteY3" fmla="*/ 9244 h 488595"/>
                <a:gd name="connsiteX4" fmla="*/ 263162 w 603052"/>
                <a:gd name="connsiteY4" fmla="*/ 9244 h 488595"/>
                <a:gd name="connsiteX5" fmla="*/ 418870 w 603052"/>
                <a:gd name="connsiteY5" fmla="*/ 411551 h 488595"/>
                <a:gd name="connsiteX6" fmla="*/ 429251 w 603052"/>
                <a:gd name="connsiteY6" fmla="*/ 430742 h 488595"/>
                <a:gd name="connsiteX7" fmla="*/ 445383 w 603052"/>
                <a:gd name="connsiteY7" fmla="*/ 445030 h 488595"/>
                <a:gd name="connsiteX8" fmla="*/ 463338 w 603052"/>
                <a:gd name="connsiteY8" fmla="*/ 452034 h 488595"/>
                <a:gd name="connsiteX9" fmla="*/ 482556 w 603052"/>
                <a:gd name="connsiteY9" fmla="*/ 455256 h 488595"/>
                <a:gd name="connsiteX10" fmla="*/ 487466 w 603052"/>
                <a:gd name="connsiteY10" fmla="*/ 455536 h 488595"/>
                <a:gd name="connsiteX11" fmla="*/ 487466 w 603052"/>
                <a:gd name="connsiteY11" fmla="*/ 488595 h 488595"/>
                <a:gd name="connsiteX12" fmla="*/ 284764 w 603052"/>
                <a:gd name="connsiteY12" fmla="*/ 488595 h 488595"/>
                <a:gd name="connsiteX13" fmla="*/ 284764 w 603052"/>
                <a:gd name="connsiteY13" fmla="*/ 455536 h 488595"/>
                <a:gd name="connsiteX14" fmla="*/ 289534 w 603052"/>
                <a:gd name="connsiteY14" fmla="*/ 455256 h 488595"/>
                <a:gd name="connsiteX15" fmla="*/ 330635 w 603052"/>
                <a:gd name="connsiteY15" fmla="*/ 448953 h 488595"/>
                <a:gd name="connsiteX16" fmla="*/ 343821 w 603052"/>
                <a:gd name="connsiteY16" fmla="*/ 441809 h 488595"/>
                <a:gd name="connsiteX17" fmla="*/ 343260 w 603052"/>
                <a:gd name="connsiteY17" fmla="*/ 435365 h 488595"/>
                <a:gd name="connsiteX18" fmla="*/ 341577 w 603052"/>
                <a:gd name="connsiteY18" fmla="*/ 428921 h 488595"/>
                <a:gd name="connsiteX19" fmla="*/ 304403 w 603052"/>
                <a:gd name="connsiteY19" fmla="*/ 328484 h 488595"/>
                <a:gd name="connsiteX20" fmla="*/ 148695 w 603052"/>
                <a:gd name="connsiteY20" fmla="*/ 328484 h 488595"/>
                <a:gd name="connsiteX21" fmla="*/ 135228 w 603052"/>
                <a:gd name="connsiteY21" fmla="*/ 364765 h 488595"/>
                <a:gd name="connsiteX22" fmla="*/ 124847 w 603052"/>
                <a:gd name="connsiteY22" fmla="*/ 396003 h 488595"/>
                <a:gd name="connsiteX23" fmla="*/ 119236 w 603052"/>
                <a:gd name="connsiteY23" fmla="*/ 418275 h 488595"/>
                <a:gd name="connsiteX24" fmla="*/ 117693 w 603052"/>
                <a:gd name="connsiteY24" fmla="*/ 431583 h 488595"/>
                <a:gd name="connsiteX25" fmla="*/ 134807 w 603052"/>
                <a:gd name="connsiteY25" fmla="*/ 447132 h 488595"/>
                <a:gd name="connsiteX26" fmla="*/ 179836 w 603052"/>
                <a:gd name="connsiteY26" fmla="*/ 455256 h 488595"/>
                <a:gd name="connsiteX27" fmla="*/ 184606 w 603052"/>
                <a:gd name="connsiteY27" fmla="*/ 455536 h 488595"/>
                <a:gd name="connsiteX28" fmla="*/ 184606 w 603052"/>
                <a:gd name="connsiteY28" fmla="*/ 488455 h 488595"/>
                <a:gd name="connsiteX29" fmla="*/ 0 w 603052"/>
                <a:gd name="connsiteY29" fmla="*/ 488455 h 488595"/>
                <a:gd name="connsiteX30" fmla="*/ 0 w 603052"/>
                <a:gd name="connsiteY30" fmla="*/ 455676 h 488595"/>
                <a:gd name="connsiteX31" fmla="*/ 4629 w 603052"/>
                <a:gd name="connsiteY31" fmla="*/ 455256 h 488595"/>
                <a:gd name="connsiteX32" fmla="*/ 25110 w 603052"/>
                <a:gd name="connsiteY32" fmla="*/ 451614 h 488595"/>
                <a:gd name="connsiteX33" fmla="*/ 44468 w 603052"/>
                <a:gd name="connsiteY33" fmla="*/ 444050 h 488595"/>
                <a:gd name="connsiteX34" fmla="*/ 63406 w 603052"/>
                <a:gd name="connsiteY34" fmla="*/ 426820 h 488595"/>
                <a:gd name="connsiteX35" fmla="*/ 76732 w 603052"/>
                <a:gd name="connsiteY35" fmla="*/ 401326 h 488595"/>
                <a:gd name="connsiteX36" fmla="*/ 153745 w 603052"/>
                <a:gd name="connsiteY36" fmla="*/ 205775 h 488595"/>
                <a:gd name="connsiteX37" fmla="*/ 228934 w 603052"/>
                <a:gd name="connsiteY37" fmla="*/ 12466 h 488595"/>
                <a:gd name="connsiteX38" fmla="*/ 541202 w 603052"/>
                <a:gd name="connsiteY38" fmla="*/ 0 h 488595"/>
                <a:gd name="connsiteX39" fmla="*/ 603052 w 603052"/>
                <a:gd name="connsiteY39" fmla="*/ 102109 h 488595"/>
                <a:gd name="connsiteX40" fmla="*/ 556349 w 603052"/>
                <a:gd name="connsiteY40" fmla="*/ 102109 h 488595"/>
                <a:gd name="connsiteX41" fmla="*/ 556349 w 603052"/>
                <a:gd name="connsiteY41" fmla="*/ 381264 h 488595"/>
                <a:gd name="connsiteX42" fmla="*/ 603052 w 603052"/>
                <a:gd name="connsiteY42" fmla="*/ 381264 h 488595"/>
                <a:gd name="connsiteX43" fmla="*/ 541202 w 603052"/>
                <a:gd name="connsiteY43" fmla="*/ 483373 h 488595"/>
                <a:gd name="connsiteX44" fmla="*/ 479351 w 603052"/>
                <a:gd name="connsiteY44" fmla="*/ 381264 h 488595"/>
                <a:gd name="connsiteX45" fmla="*/ 526054 w 603052"/>
                <a:gd name="connsiteY45" fmla="*/ 381264 h 488595"/>
                <a:gd name="connsiteX46" fmla="*/ 526054 w 603052"/>
                <a:gd name="connsiteY46" fmla="*/ 102109 h 488595"/>
                <a:gd name="connsiteX47" fmla="*/ 479351 w 603052"/>
                <a:gd name="connsiteY47" fmla="*/ 102109 h 4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3052" h="488595">
                  <a:moveTo>
                    <a:pt x="225848" y="128732"/>
                  </a:moveTo>
                  <a:lnTo>
                    <a:pt x="163985" y="289262"/>
                  </a:lnTo>
                  <a:lnTo>
                    <a:pt x="288552" y="289262"/>
                  </a:lnTo>
                  <a:close/>
                  <a:moveTo>
                    <a:pt x="230196" y="9244"/>
                  </a:moveTo>
                  <a:lnTo>
                    <a:pt x="263162" y="9244"/>
                  </a:lnTo>
                  <a:lnTo>
                    <a:pt x="418870" y="411551"/>
                  </a:lnTo>
                  <a:cubicBezTo>
                    <a:pt x="421956" y="419536"/>
                    <a:pt x="425323" y="425980"/>
                    <a:pt x="429251" y="430742"/>
                  </a:cubicBezTo>
                  <a:cubicBezTo>
                    <a:pt x="433038" y="435645"/>
                    <a:pt x="438369" y="440408"/>
                    <a:pt x="445383" y="445030"/>
                  </a:cubicBezTo>
                  <a:cubicBezTo>
                    <a:pt x="449731" y="447692"/>
                    <a:pt x="455903" y="450073"/>
                    <a:pt x="463338" y="452034"/>
                  </a:cubicBezTo>
                  <a:cubicBezTo>
                    <a:pt x="471053" y="453995"/>
                    <a:pt x="477506" y="455116"/>
                    <a:pt x="482556" y="455256"/>
                  </a:cubicBezTo>
                  <a:lnTo>
                    <a:pt x="487466" y="455536"/>
                  </a:lnTo>
                  <a:lnTo>
                    <a:pt x="487466" y="488595"/>
                  </a:lnTo>
                  <a:lnTo>
                    <a:pt x="284764" y="488595"/>
                  </a:lnTo>
                  <a:lnTo>
                    <a:pt x="284764" y="455536"/>
                  </a:lnTo>
                  <a:lnTo>
                    <a:pt x="289534" y="455256"/>
                  </a:lnTo>
                  <a:cubicBezTo>
                    <a:pt x="305946" y="454276"/>
                    <a:pt x="319834" y="452174"/>
                    <a:pt x="330635" y="448953"/>
                  </a:cubicBezTo>
                  <a:cubicBezTo>
                    <a:pt x="341156" y="445871"/>
                    <a:pt x="343821" y="442929"/>
                    <a:pt x="343821" y="441809"/>
                  </a:cubicBezTo>
                  <a:cubicBezTo>
                    <a:pt x="343821" y="439988"/>
                    <a:pt x="343681" y="437886"/>
                    <a:pt x="343260" y="435365"/>
                  </a:cubicBezTo>
                  <a:cubicBezTo>
                    <a:pt x="342839" y="432843"/>
                    <a:pt x="342278" y="430742"/>
                    <a:pt x="341577" y="428921"/>
                  </a:cubicBezTo>
                  <a:lnTo>
                    <a:pt x="304403" y="328484"/>
                  </a:lnTo>
                  <a:lnTo>
                    <a:pt x="148695" y="328484"/>
                  </a:lnTo>
                  <a:cubicBezTo>
                    <a:pt x="143224" y="342212"/>
                    <a:pt x="138735" y="354399"/>
                    <a:pt x="135228" y="364765"/>
                  </a:cubicBezTo>
                  <a:cubicBezTo>
                    <a:pt x="131300" y="376111"/>
                    <a:pt x="127934" y="386477"/>
                    <a:pt x="124847" y="396003"/>
                  </a:cubicBezTo>
                  <a:cubicBezTo>
                    <a:pt x="122182" y="405108"/>
                    <a:pt x="120218" y="412532"/>
                    <a:pt x="119236" y="418275"/>
                  </a:cubicBezTo>
                  <a:cubicBezTo>
                    <a:pt x="118114" y="423738"/>
                    <a:pt x="117693" y="428221"/>
                    <a:pt x="117693" y="431583"/>
                  </a:cubicBezTo>
                  <a:cubicBezTo>
                    <a:pt x="117693" y="437886"/>
                    <a:pt x="123445" y="443069"/>
                    <a:pt x="134807" y="447132"/>
                  </a:cubicBezTo>
                  <a:cubicBezTo>
                    <a:pt x="147993" y="451754"/>
                    <a:pt x="163143" y="454416"/>
                    <a:pt x="179836" y="455256"/>
                  </a:cubicBezTo>
                  <a:lnTo>
                    <a:pt x="184606" y="455536"/>
                  </a:lnTo>
                  <a:lnTo>
                    <a:pt x="184606" y="488455"/>
                  </a:lnTo>
                  <a:lnTo>
                    <a:pt x="0" y="488455"/>
                  </a:lnTo>
                  <a:lnTo>
                    <a:pt x="0" y="455676"/>
                  </a:lnTo>
                  <a:lnTo>
                    <a:pt x="4629" y="455256"/>
                  </a:lnTo>
                  <a:cubicBezTo>
                    <a:pt x="9960" y="454836"/>
                    <a:pt x="16833" y="453715"/>
                    <a:pt x="25110" y="451614"/>
                  </a:cubicBezTo>
                  <a:cubicBezTo>
                    <a:pt x="32965" y="449793"/>
                    <a:pt x="39558" y="447132"/>
                    <a:pt x="44468" y="444050"/>
                  </a:cubicBezTo>
                  <a:cubicBezTo>
                    <a:pt x="52604" y="438587"/>
                    <a:pt x="58917" y="432703"/>
                    <a:pt x="63406" y="426820"/>
                  </a:cubicBezTo>
                  <a:cubicBezTo>
                    <a:pt x="67895" y="420797"/>
                    <a:pt x="72383" y="412252"/>
                    <a:pt x="76732" y="401326"/>
                  </a:cubicBezTo>
                  <a:cubicBezTo>
                    <a:pt x="100018" y="343473"/>
                    <a:pt x="125970" y="277636"/>
                    <a:pt x="153745" y="205775"/>
                  </a:cubicBezTo>
                  <a:cubicBezTo>
                    <a:pt x="181800" y="133494"/>
                    <a:pt x="206910" y="69058"/>
                    <a:pt x="228934" y="12466"/>
                  </a:cubicBezTo>
                  <a:close/>
                  <a:moveTo>
                    <a:pt x="541202" y="0"/>
                  </a:moveTo>
                  <a:lnTo>
                    <a:pt x="603052" y="102109"/>
                  </a:lnTo>
                  <a:lnTo>
                    <a:pt x="556349" y="102109"/>
                  </a:lnTo>
                  <a:lnTo>
                    <a:pt x="556349" y="381264"/>
                  </a:lnTo>
                  <a:lnTo>
                    <a:pt x="603052" y="381264"/>
                  </a:lnTo>
                  <a:lnTo>
                    <a:pt x="541202" y="483373"/>
                  </a:lnTo>
                  <a:lnTo>
                    <a:pt x="479351" y="381264"/>
                  </a:lnTo>
                  <a:lnTo>
                    <a:pt x="526054" y="381264"/>
                  </a:lnTo>
                  <a:lnTo>
                    <a:pt x="526054" y="102109"/>
                  </a:lnTo>
                  <a:lnTo>
                    <a:pt x="479351" y="102109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12542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039A01B7-FED4-468F-BEE4-41F19DE4EE1C}"/>
              </a:ext>
            </a:extLst>
          </p:cNvPr>
          <p:cNvSpPr txBox="1"/>
          <p:nvPr/>
        </p:nvSpPr>
        <p:spPr>
          <a:xfrm>
            <a:off x="1141744" y="2344055"/>
            <a:ext cx="4421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请输入你的主标题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DA55E4-2717-4283-A65C-BC1C398E91A4}"/>
              </a:ext>
            </a:extLst>
          </p:cNvPr>
          <p:cNvSpPr txBox="1"/>
          <p:nvPr/>
        </p:nvSpPr>
        <p:spPr>
          <a:xfrm>
            <a:off x="1141744" y="3231113"/>
            <a:ext cx="442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请输入你的（副）标题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CA0890-D9D4-4EA1-95B6-4B80FA10C754}"/>
              </a:ext>
            </a:extLst>
          </p:cNvPr>
          <p:cNvSpPr txBox="1"/>
          <p:nvPr/>
        </p:nvSpPr>
        <p:spPr>
          <a:xfrm>
            <a:off x="1141744" y="3995061"/>
            <a:ext cx="442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请输入你的小标题（表格文字）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6CA3BD-60FB-4793-A4FA-5E3B561F7BB0}"/>
              </a:ext>
            </a:extLst>
          </p:cNvPr>
          <p:cNvSpPr txBox="1"/>
          <p:nvPr/>
        </p:nvSpPr>
        <p:spPr>
          <a:xfrm>
            <a:off x="1141744" y="4697454"/>
            <a:ext cx="442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请输入你的正文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ABEF8F-33A7-45B3-BA12-2A4B392BB860}"/>
              </a:ext>
            </a:extLst>
          </p:cNvPr>
          <p:cNvSpPr txBox="1"/>
          <p:nvPr/>
        </p:nvSpPr>
        <p:spPr>
          <a:xfrm>
            <a:off x="7722242" y="2405609"/>
            <a:ext cx="21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标题行间距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1.0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57F8D4-97FE-4484-88C6-8040EE4CE94B}"/>
              </a:ext>
            </a:extLst>
          </p:cNvPr>
          <p:cNvSpPr txBox="1"/>
          <p:nvPr/>
        </p:nvSpPr>
        <p:spPr>
          <a:xfrm>
            <a:off x="1141744" y="5369070"/>
            <a:ext cx="442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请输入图表标签名称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696B89D-969D-48CC-A3F7-2256324E2858}"/>
              </a:ext>
            </a:extLst>
          </p:cNvPr>
          <p:cNvSpPr/>
          <p:nvPr/>
        </p:nvSpPr>
        <p:spPr>
          <a:xfrm>
            <a:off x="2539197" y="1484118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字号规范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997477DC-0332-4F6D-9229-AEDACAE25673}"/>
              </a:ext>
            </a:extLst>
          </p:cNvPr>
          <p:cNvSpPr/>
          <p:nvPr/>
        </p:nvSpPr>
        <p:spPr>
          <a:xfrm>
            <a:off x="7968447" y="1484118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行距规范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D16A5F-BB89-44C0-BAD9-A30D683CDA30}"/>
              </a:ext>
            </a:extLst>
          </p:cNvPr>
          <p:cNvSpPr txBox="1"/>
          <p:nvPr/>
        </p:nvSpPr>
        <p:spPr>
          <a:xfrm>
            <a:off x="7722242" y="3231113"/>
            <a:ext cx="21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正文行间距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39756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7636F08-69F8-4934-8F31-BDFA0200FAB7}"/>
              </a:ext>
            </a:extLst>
          </p:cNvPr>
          <p:cNvSpPr/>
          <p:nvPr/>
        </p:nvSpPr>
        <p:spPr>
          <a:xfrm>
            <a:off x="3726730" y="3772307"/>
            <a:ext cx="473854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2580640" y="2907104"/>
            <a:ext cx="7030720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小贴士</a:t>
            </a:r>
            <a:r>
              <a:rPr kumimoji="0" lang="en-US" altLang="zh-CN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</a:t>
            </a:r>
            <a:endParaRPr kumimoji="0" lang="zh-CN" altLang="en-US" sz="6600" b="1" i="0" u="none" strike="noStrike" kern="1200" cap="none" spc="10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8A57E4D-C95B-44BC-9107-CE98A7839E59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ïśļiḑé">
              <a:extLst>
                <a:ext uri="{FF2B5EF4-FFF2-40B4-BE49-F238E27FC236}">
                  <a16:creationId xmlns:a16="http://schemas.microsoft.com/office/drawing/2014/main" id="{BE038290-D3CE-4F41-89D1-6C84000166C9}"/>
                </a:ext>
              </a:extLst>
            </p:cNvPr>
            <p:cNvSpPr/>
            <p:nvPr/>
          </p:nvSpPr>
          <p:spPr>
            <a:xfrm>
              <a:off x="5922328" y="1166179"/>
              <a:ext cx="321535" cy="725977"/>
            </a:xfrm>
            <a:custGeom>
              <a:avLst/>
              <a:gdLst>
                <a:gd name="T0" fmla="*/ 638 w 658"/>
                <a:gd name="T1" fmla="*/ 1327 h 1488"/>
                <a:gd name="T2" fmla="*/ 617 w 658"/>
                <a:gd name="T3" fmla="*/ 1412 h 1488"/>
                <a:gd name="T4" fmla="*/ 468 w 658"/>
                <a:gd name="T5" fmla="*/ 1468 h 1488"/>
                <a:gd name="T6" fmla="*/ 338 w 658"/>
                <a:gd name="T7" fmla="*/ 1488 h 1488"/>
                <a:gd name="T8" fmla="*/ 162 w 658"/>
                <a:gd name="T9" fmla="*/ 1432 h 1488"/>
                <a:gd name="T10" fmla="*/ 99 w 658"/>
                <a:gd name="T11" fmla="*/ 1292 h 1488"/>
                <a:gd name="T12" fmla="*/ 104 w 658"/>
                <a:gd name="T13" fmla="*/ 1225 h 1488"/>
                <a:gd name="T14" fmla="*/ 119 w 658"/>
                <a:gd name="T15" fmla="*/ 1147 h 1488"/>
                <a:gd name="T16" fmla="*/ 197 w 658"/>
                <a:gd name="T17" fmla="*/ 871 h 1488"/>
                <a:gd name="T18" fmla="*/ 215 w 658"/>
                <a:gd name="T19" fmla="*/ 796 h 1488"/>
                <a:gd name="T20" fmla="*/ 222 w 658"/>
                <a:gd name="T21" fmla="*/ 731 h 1488"/>
                <a:gd name="T22" fmla="*/ 200 w 658"/>
                <a:gd name="T23" fmla="*/ 657 h 1488"/>
                <a:gd name="T24" fmla="*/ 117 w 658"/>
                <a:gd name="T25" fmla="*/ 637 h 1488"/>
                <a:gd name="T26" fmla="*/ 55 w 658"/>
                <a:gd name="T27" fmla="*/ 646 h 1488"/>
                <a:gd name="T28" fmla="*/ 0 w 658"/>
                <a:gd name="T29" fmla="*/ 664 h 1488"/>
                <a:gd name="T30" fmla="*/ 21 w 658"/>
                <a:gd name="T31" fmla="*/ 579 h 1488"/>
                <a:gd name="T32" fmla="*/ 168 w 658"/>
                <a:gd name="T33" fmla="*/ 526 h 1488"/>
                <a:gd name="T34" fmla="*/ 300 w 658"/>
                <a:gd name="T35" fmla="*/ 503 h 1488"/>
                <a:gd name="T36" fmla="*/ 474 w 658"/>
                <a:gd name="T37" fmla="*/ 558 h 1488"/>
                <a:gd name="T38" fmla="*/ 534 w 658"/>
                <a:gd name="T39" fmla="*/ 699 h 1488"/>
                <a:gd name="T40" fmla="*/ 530 w 658"/>
                <a:gd name="T41" fmla="*/ 762 h 1488"/>
                <a:gd name="T42" fmla="*/ 515 w 658"/>
                <a:gd name="T43" fmla="*/ 845 h 1488"/>
                <a:gd name="T44" fmla="*/ 437 w 658"/>
                <a:gd name="T45" fmla="*/ 1120 h 1488"/>
                <a:gd name="T46" fmla="*/ 420 w 658"/>
                <a:gd name="T47" fmla="*/ 1196 h 1488"/>
                <a:gd name="T48" fmla="*/ 412 w 658"/>
                <a:gd name="T49" fmla="*/ 1260 h 1488"/>
                <a:gd name="T50" fmla="*/ 437 w 658"/>
                <a:gd name="T51" fmla="*/ 1335 h 1488"/>
                <a:gd name="T52" fmla="*/ 522 w 658"/>
                <a:gd name="T53" fmla="*/ 1354 h 1488"/>
                <a:gd name="T54" fmla="*/ 586 w 658"/>
                <a:gd name="T55" fmla="*/ 1345 h 1488"/>
                <a:gd name="T56" fmla="*/ 638 w 658"/>
                <a:gd name="T57" fmla="*/ 1327 h 1488"/>
                <a:gd name="T58" fmla="*/ 658 w 658"/>
                <a:gd name="T59" fmla="*/ 174 h 1488"/>
                <a:gd name="T60" fmla="*/ 603 w 658"/>
                <a:gd name="T61" fmla="*/ 296 h 1488"/>
                <a:gd name="T62" fmla="*/ 473 w 658"/>
                <a:gd name="T63" fmla="*/ 347 h 1488"/>
                <a:gd name="T64" fmla="*/ 341 w 658"/>
                <a:gd name="T65" fmla="*/ 296 h 1488"/>
                <a:gd name="T66" fmla="*/ 286 w 658"/>
                <a:gd name="T67" fmla="*/ 174 h 1488"/>
                <a:gd name="T68" fmla="*/ 341 w 658"/>
                <a:gd name="T69" fmla="*/ 51 h 1488"/>
                <a:gd name="T70" fmla="*/ 473 w 658"/>
                <a:gd name="T71" fmla="*/ 0 h 1488"/>
                <a:gd name="T72" fmla="*/ 603 w 658"/>
                <a:gd name="T73" fmla="*/ 51 h 1488"/>
                <a:gd name="T74" fmla="*/ 658 w 658"/>
                <a:gd name="T75" fmla="*/ 174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8" h="1488">
                  <a:moveTo>
                    <a:pt x="638" y="1327"/>
                  </a:moveTo>
                  <a:lnTo>
                    <a:pt x="617" y="1412"/>
                  </a:lnTo>
                  <a:cubicBezTo>
                    <a:pt x="555" y="1437"/>
                    <a:pt x="505" y="1455"/>
                    <a:pt x="468" y="1468"/>
                  </a:cubicBezTo>
                  <a:cubicBezTo>
                    <a:pt x="431" y="1481"/>
                    <a:pt x="387" y="1488"/>
                    <a:pt x="338" y="1488"/>
                  </a:cubicBezTo>
                  <a:cubicBezTo>
                    <a:pt x="263" y="1488"/>
                    <a:pt x="204" y="1469"/>
                    <a:pt x="162" y="1432"/>
                  </a:cubicBezTo>
                  <a:cubicBezTo>
                    <a:pt x="120" y="1396"/>
                    <a:pt x="99" y="1349"/>
                    <a:pt x="99" y="1292"/>
                  </a:cubicBezTo>
                  <a:cubicBezTo>
                    <a:pt x="99" y="1270"/>
                    <a:pt x="101" y="1248"/>
                    <a:pt x="104" y="1225"/>
                  </a:cubicBezTo>
                  <a:cubicBezTo>
                    <a:pt x="107" y="1202"/>
                    <a:pt x="112" y="1176"/>
                    <a:pt x="119" y="1147"/>
                  </a:cubicBezTo>
                  <a:lnTo>
                    <a:pt x="197" y="871"/>
                  </a:lnTo>
                  <a:cubicBezTo>
                    <a:pt x="204" y="844"/>
                    <a:pt x="210" y="819"/>
                    <a:pt x="215" y="796"/>
                  </a:cubicBezTo>
                  <a:cubicBezTo>
                    <a:pt x="220" y="772"/>
                    <a:pt x="222" y="751"/>
                    <a:pt x="222" y="731"/>
                  </a:cubicBezTo>
                  <a:cubicBezTo>
                    <a:pt x="222" y="696"/>
                    <a:pt x="215" y="671"/>
                    <a:pt x="200" y="657"/>
                  </a:cubicBezTo>
                  <a:cubicBezTo>
                    <a:pt x="186" y="644"/>
                    <a:pt x="158" y="637"/>
                    <a:pt x="117" y="637"/>
                  </a:cubicBezTo>
                  <a:cubicBezTo>
                    <a:pt x="97" y="637"/>
                    <a:pt x="76" y="640"/>
                    <a:pt x="55" y="646"/>
                  </a:cubicBezTo>
                  <a:cubicBezTo>
                    <a:pt x="34" y="652"/>
                    <a:pt x="15" y="658"/>
                    <a:pt x="0" y="664"/>
                  </a:cubicBezTo>
                  <a:lnTo>
                    <a:pt x="21" y="579"/>
                  </a:lnTo>
                  <a:cubicBezTo>
                    <a:pt x="72" y="558"/>
                    <a:pt x="121" y="540"/>
                    <a:pt x="168" y="526"/>
                  </a:cubicBezTo>
                  <a:cubicBezTo>
                    <a:pt x="214" y="511"/>
                    <a:pt x="258" y="503"/>
                    <a:pt x="300" y="503"/>
                  </a:cubicBezTo>
                  <a:cubicBezTo>
                    <a:pt x="375" y="503"/>
                    <a:pt x="433" y="521"/>
                    <a:pt x="474" y="558"/>
                  </a:cubicBezTo>
                  <a:cubicBezTo>
                    <a:pt x="514" y="594"/>
                    <a:pt x="534" y="641"/>
                    <a:pt x="534" y="699"/>
                  </a:cubicBezTo>
                  <a:cubicBezTo>
                    <a:pt x="534" y="711"/>
                    <a:pt x="533" y="732"/>
                    <a:pt x="530" y="762"/>
                  </a:cubicBezTo>
                  <a:cubicBezTo>
                    <a:pt x="527" y="792"/>
                    <a:pt x="522" y="820"/>
                    <a:pt x="515" y="845"/>
                  </a:cubicBezTo>
                  <a:lnTo>
                    <a:pt x="437" y="1120"/>
                  </a:lnTo>
                  <a:cubicBezTo>
                    <a:pt x="431" y="1142"/>
                    <a:pt x="425" y="1167"/>
                    <a:pt x="420" y="1196"/>
                  </a:cubicBezTo>
                  <a:cubicBezTo>
                    <a:pt x="415" y="1224"/>
                    <a:pt x="412" y="1246"/>
                    <a:pt x="412" y="1260"/>
                  </a:cubicBezTo>
                  <a:cubicBezTo>
                    <a:pt x="412" y="1296"/>
                    <a:pt x="421" y="1321"/>
                    <a:pt x="437" y="1335"/>
                  </a:cubicBezTo>
                  <a:cubicBezTo>
                    <a:pt x="453" y="1348"/>
                    <a:pt x="482" y="1354"/>
                    <a:pt x="522" y="1354"/>
                  </a:cubicBezTo>
                  <a:cubicBezTo>
                    <a:pt x="541" y="1354"/>
                    <a:pt x="562" y="1351"/>
                    <a:pt x="586" y="1345"/>
                  </a:cubicBezTo>
                  <a:cubicBezTo>
                    <a:pt x="610" y="1338"/>
                    <a:pt x="627" y="1332"/>
                    <a:pt x="638" y="1327"/>
                  </a:cubicBezTo>
                  <a:close/>
                  <a:moveTo>
                    <a:pt x="658" y="174"/>
                  </a:moveTo>
                  <a:cubicBezTo>
                    <a:pt x="658" y="222"/>
                    <a:pt x="639" y="262"/>
                    <a:pt x="603" y="296"/>
                  </a:cubicBezTo>
                  <a:cubicBezTo>
                    <a:pt x="567" y="330"/>
                    <a:pt x="523" y="347"/>
                    <a:pt x="473" y="347"/>
                  </a:cubicBezTo>
                  <a:cubicBezTo>
                    <a:pt x="421" y="347"/>
                    <a:pt x="378" y="330"/>
                    <a:pt x="341" y="296"/>
                  </a:cubicBezTo>
                  <a:cubicBezTo>
                    <a:pt x="305" y="262"/>
                    <a:pt x="286" y="222"/>
                    <a:pt x="286" y="174"/>
                  </a:cubicBezTo>
                  <a:cubicBezTo>
                    <a:pt x="286" y="126"/>
                    <a:pt x="305" y="85"/>
                    <a:pt x="341" y="51"/>
                  </a:cubicBezTo>
                  <a:cubicBezTo>
                    <a:pt x="378" y="17"/>
                    <a:pt x="421" y="0"/>
                    <a:pt x="473" y="0"/>
                  </a:cubicBezTo>
                  <a:cubicBezTo>
                    <a:pt x="523" y="0"/>
                    <a:pt x="567" y="17"/>
                    <a:pt x="603" y="51"/>
                  </a:cubicBezTo>
                  <a:cubicBezTo>
                    <a:pt x="639" y="85"/>
                    <a:pt x="658" y="126"/>
                    <a:pt x="658" y="174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691845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D48622-A27B-4EE6-9974-0799AD0F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"/>
            <a:ext cx="12192000" cy="68521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2" y="2688092"/>
            <a:ext cx="4421266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母版中的版式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应该怎样使用？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8C65B3-8CF6-4CA7-BABD-3A5F848BED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3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51315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2F3A11B-64E7-4DB5-8C27-E803E2D993AE}"/>
              </a:ext>
            </a:extLst>
          </p:cNvPr>
          <p:cNvGrpSpPr/>
          <p:nvPr/>
        </p:nvGrpSpPr>
        <p:grpSpPr>
          <a:xfrm>
            <a:off x="5811307" y="1888193"/>
            <a:ext cx="4935882" cy="4308533"/>
            <a:chOff x="3236265" y="304800"/>
            <a:chExt cx="7162800" cy="625241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47631B-338F-4438-8AD6-3E71CF86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5540" y="304800"/>
              <a:ext cx="5343525" cy="50292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67D7B31-4F5B-4944-A05F-0E8B670C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6265" y="308811"/>
              <a:ext cx="1819275" cy="624840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C93EE28-2BC3-44B2-97FC-51EE9D7EC5D4}"/>
              </a:ext>
            </a:extLst>
          </p:cNvPr>
          <p:cNvSpPr txBox="1"/>
          <p:nvPr/>
        </p:nvSpPr>
        <p:spPr>
          <a:xfrm>
            <a:off x="1444811" y="1888193"/>
            <a:ext cx="388205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右击幻灯片→版式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点击你打算使用的版式即可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DCDB616-514D-4BA6-B003-B071D97E5EF7}"/>
              </a:ext>
            </a:extLst>
          </p:cNvPr>
          <p:cNvSpPr/>
          <p:nvPr/>
        </p:nvSpPr>
        <p:spPr>
          <a:xfrm>
            <a:off x="5166168" y="553935"/>
            <a:ext cx="185966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选择版式</a:t>
            </a:r>
          </a:p>
        </p:txBody>
      </p:sp>
    </p:spTree>
    <p:extLst>
      <p:ext uri="{BB962C8B-B14F-4D97-AF65-F5344CB8AC3E}">
        <p14:creationId xmlns:p14="http://schemas.microsoft.com/office/powerpoint/2010/main" val="2129077959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373BF1-5DED-400A-8215-75B6CE88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"/>
            <a:ext cx="12192000" cy="68562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D24776-CBD3-428E-9FD7-4FB63BBAC15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2" y="2688092"/>
            <a:ext cx="4421266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这样的版式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应该怎样使用？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68140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2C59717B-2D16-402D-8088-8D8A3B5C1A65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8458C1-DF2F-4E6B-8574-B012D57C7E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9885" y="3973162"/>
            <a:ext cx="3476625" cy="11049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A1EBBCA-9EB7-4DAB-8D45-CA8B3B625011}"/>
              </a:ext>
            </a:extLst>
          </p:cNvPr>
          <p:cNvSpPr txBox="1"/>
          <p:nvPr/>
        </p:nvSpPr>
        <p:spPr>
          <a:xfrm>
            <a:off x="1588301" y="5295003"/>
            <a:ext cx="357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点击这些待输入的文本框，即可输入你的文字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678A26-D934-4813-A9D6-E8FEA5BBCC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7511" y="1963452"/>
            <a:ext cx="3381375" cy="1095375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E92DED37-A2CA-4881-AD55-910A7879D00E}"/>
              </a:ext>
            </a:extLst>
          </p:cNvPr>
          <p:cNvSpPr/>
          <p:nvPr/>
        </p:nvSpPr>
        <p:spPr>
          <a:xfrm>
            <a:off x="3308001" y="3172313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658E27-4103-41EF-9412-D0861B591BC7}"/>
              </a:ext>
            </a:extLst>
          </p:cNvPr>
          <p:cNvSpPr txBox="1"/>
          <p:nvPr/>
        </p:nvSpPr>
        <p:spPr>
          <a:xfrm>
            <a:off x="6123755" y="1956489"/>
            <a:ext cx="4183100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如果出现了视觉上的图层错位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可试着新建空白页重选版式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右击幻灯片→重设幻灯片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0DEA944-77BC-4442-BE9F-63C38F69F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231" y="304800"/>
            <a:ext cx="1819275" cy="6248400"/>
          </a:xfrm>
          <a:prstGeom prst="rect">
            <a:avLst/>
          </a:prstGeom>
        </p:spPr>
      </p:pic>
      <p:sp>
        <p:nvSpPr>
          <p:cNvPr id="20" name="箭头: 下 19">
            <a:extLst>
              <a:ext uri="{FF2B5EF4-FFF2-40B4-BE49-F238E27FC236}">
                <a16:creationId xmlns:a16="http://schemas.microsoft.com/office/drawing/2014/main" id="{544D0443-216D-4A64-B5BB-C77786676D63}"/>
              </a:ext>
            </a:extLst>
          </p:cNvPr>
          <p:cNvSpPr/>
          <p:nvPr/>
        </p:nvSpPr>
        <p:spPr>
          <a:xfrm rot="16200000">
            <a:off x="8929147" y="4738886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664D2EB-1526-446D-8739-AF8ABC3A9787}"/>
              </a:ext>
            </a:extLst>
          </p:cNvPr>
          <p:cNvSpPr/>
          <p:nvPr/>
        </p:nvSpPr>
        <p:spPr>
          <a:xfrm>
            <a:off x="3086182" y="1335373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60E72CF-38CB-4053-AC0F-5E6E271E25D6}"/>
              </a:ext>
            </a:extLst>
          </p:cNvPr>
          <p:cNvSpPr/>
          <p:nvPr/>
        </p:nvSpPr>
        <p:spPr>
          <a:xfrm>
            <a:off x="8521782" y="1335373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A98CA95-F079-406B-952C-FD3B4ADA5ACA}"/>
              </a:ext>
            </a:extLst>
          </p:cNvPr>
          <p:cNvPicPr>
            <a:picLocks/>
          </p:cNvPicPr>
          <p:nvPr/>
        </p:nvPicPr>
        <p:blipFill>
          <a:blip r:embed="rId6">
            <a:clrChange>
              <a:clrFrom>
                <a:srgbClr val="666666"/>
              </a:clrFrom>
              <a:clrTo>
                <a:srgbClr val="66666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437" y="3682100"/>
            <a:ext cx="1574018" cy="28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25657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984DF3-C52F-4D9F-81CA-2A1735827E78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AC3C8A2-FE2D-445B-8B60-F8C91629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18" y="1911796"/>
            <a:ext cx="2437964" cy="30344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802F3A-3463-4171-9C00-2D5CDFD1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74" y="1911796"/>
            <a:ext cx="4855052" cy="3034408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541EB557-1E12-4DF2-9FC3-B43F91E2CFCC}"/>
              </a:ext>
            </a:extLst>
          </p:cNvPr>
          <p:cNvSpPr/>
          <p:nvPr/>
        </p:nvSpPr>
        <p:spPr>
          <a:xfrm rot="16200000">
            <a:off x="5415182" y="3050236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57A5DD-3198-4121-9640-160CB355963D}"/>
              </a:ext>
            </a:extLst>
          </p:cNvPr>
          <p:cNvSpPr txBox="1"/>
          <p:nvPr/>
        </p:nvSpPr>
        <p:spPr>
          <a:xfrm>
            <a:off x="1588301" y="5182268"/>
            <a:ext cx="357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点击中间的图标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DF36FA-0A87-4D25-8117-9CDB0A0A8728}"/>
              </a:ext>
            </a:extLst>
          </p:cNvPr>
          <p:cNvSpPr txBox="1"/>
          <p:nvPr/>
        </p:nvSpPr>
        <p:spPr>
          <a:xfrm>
            <a:off x="6604348" y="5182268"/>
            <a:ext cx="439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选择想使用图片，点击“插入”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96A3F3C-C0F7-4CD1-A337-1FC5E665BAD4}"/>
              </a:ext>
            </a:extLst>
          </p:cNvPr>
          <p:cNvSpPr/>
          <p:nvPr/>
        </p:nvSpPr>
        <p:spPr>
          <a:xfrm>
            <a:off x="1588301" y="5127432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7926B03-E4B2-4754-947E-ADBB968E2242}"/>
              </a:ext>
            </a:extLst>
          </p:cNvPr>
          <p:cNvSpPr/>
          <p:nvPr/>
        </p:nvSpPr>
        <p:spPr>
          <a:xfrm>
            <a:off x="6033012" y="5127432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440722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B92A77E-E3F7-4F40-83BC-5CBC19E4BBB6}"/>
              </a:ext>
            </a:extLst>
          </p:cNvPr>
          <p:cNvSpPr/>
          <p:nvPr/>
        </p:nvSpPr>
        <p:spPr>
          <a:xfrm>
            <a:off x="5513410" y="553935"/>
            <a:ext cx="116518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6A6121-CFDD-42F9-ADD8-EB744EA522E2}"/>
              </a:ext>
            </a:extLst>
          </p:cNvPr>
          <p:cNvSpPr txBox="1"/>
          <p:nvPr/>
        </p:nvSpPr>
        <p:spPr>
          <a:xfrm>
            <a:off x="-420067" y="1236306"/>
            <a:ext cx="1303213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右侧的半透明照片在母版中并没有设置占位符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感兴趣的同学可以点击“选择窗口”了解图层堆放顺序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EDDD47-8EFF-4D29-BDEF-A83471E5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1" y="2932017"/>
            <a:ext cx="5568923" cy="3142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E70017-5B81-4EB6-9224-E48B9D9FA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12" y="2928409"/>
            <a:ext cx="4305300" cy="1781175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97BB2421-B5FC-4728-B84F-C07F8EC2217A}"/>
              </a:ext>
            </a:extLst>
          </p:cNvPr>
          <p:cNvSpPr/>
          <p:nvPr/>
        </p:nvSpPr>
        <p:spPr>
          <a:xfrm rot="16200000">
            <a:off x="6713603" y="3264623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0846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1">
            <a:extLst>
              <a:ext uri="{FF2B5EF4-FFF2-40B4-BE49-F238E27FC236}">
                <a16:creationId xmlns:a16="http://schemas.microsoft.com/office/drawing/2014/main" id="{E3912A43-1225-427B-B6B6-362CB958C622}"/>
              </a:ext>
            </a:extLst>
          </p:cNvPr>
          <p:cNvSpPr/>
          <p:nvPr/>
        </p:nvSpPr>
        <p:spPr>
          <a:xfrm>
            <a:off x="6348822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0" name="矩形 1">
            <a:extLst>
              <a:ext uri="{FF2B5EF4-FFF2-40B4-BE49-F238E27FC236}">
                <a16:creationId xmlns:a16="http://schemas.microsoft.com/office/drawing/2014/main" id="{CE5DC96B-942E-4699-A26A-E7D34C76E7F2}"/>
              </a:ext>
            </a:extLst>
          </p:cNvPr>
          <p:cNvSpPr/>
          <p:nvPr/>
        </p:nvSpPr>
        <p:spPr>
          <a:xfrm>
            <a:off x="9191058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8A6363-8AF3-4001-8269-184629CA82EE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01.1</a:t>
            </a:r>
            <a:r>
              <a:rPr lang="zh-CN" altLang="en-US" dirty="0">
                <a:ea typeface="+mn-ea"/>
                <a:cs typeface="+mn-ea"/>
              </a:rPr>
              <a:t>✪并列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660400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675074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06827B5-AE98-4101-A1FF-090C76214A73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oundRect">
            <a:avLst>
              <a:gd name="adj" fmla="val 672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1455581" y="293716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87" name="矩形 1">
            <a:extLst>
              <a:ext uri="{FF2B5EF4-FFF2-40B4-BE49-F238E27FC236}">
                <a16:creationId xmlns:a16="http://schemas.microsoft.com/office/drawing/2014/main" id="{DD656D16-B260-4FE7-851B-9C5C41D0E085}"/>
              </a:ext>
            </a:extLst>
          </p:cNvPr>
          <p:cNvSpPr/>
          <p:nvPr/>
        </p:nvSpPr>
        <p:spPr>
          <a:xfrm>
            <a:off x="6350603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08C25B9-14D8-4478-8745-A5148764B4D6}"/>
              </a:ext>
            </a:extLst>
          </p:cNvPr>
          <p:cNvGrpSpPr/>
          <p:nvPr/>
        </p:nvGrpSpPr>
        <p:grpSpPr>
          <a:xfrm>
            <a:off x="7131110" y="2937160"/>
            <a:ext cx="735506" cy="735506"/>
            <a:chOff x="1455581" y="3061247"/>
            <a:chExt cx="735506" cy="735506"/>
          </a:xfrm>
        </p:grpSpPr>
        <p:sp>
          <p:nvSpPr>
            <p:cNvPr id="89" name="íṥļîḓê">
              <a:extLst>
                <a:ext uri="{FF2B5EF4-FFF2-40B4-BE49-F238E27FC236}">
                  <a16:creationId xmlns:a16="http://schemas.microsoft.com/office/drawing/2014/main" id="{92179956-7B46-44DC-ACF9-BF56B8C59F52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0" name="íṥlíḓê">
              <a:extLst>
                <a:ext uri="{FF2B5EF4-FFF2-40B4-BE49-F238E27FC236}">
                  <a16:creationId xmlns:a16="http://schemas.microsoft.com/office/drawing/2014/main" id="{E6410452-6DF7-4C8F-BD41-B201F14C5B98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1" name="ïśļiḑé">
              <a:extLst>
                <a:ext uri="{FF2B5EF4-FFF2-40B4-BE49-F238E27FC236}">
                  <a16:creationId xmlns:a16="http://schemas.microsoft.com/office/drawing/2014/main" id="{03D84CA3-5529-4D77-87DA-A5B18DAF9C28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2" name="矩形 1">
            <a:extLst>
              <a:ext uri="{FF2B5EF4-FFF2-40B4-BE49-F238E27FC236}">
                <a16:creationId xmlns:a16="http://schemas.microsoft.com/office/drawing/2014/main" id="{F7EE2252-EDA4-417B-BDC0-425DBFDA1EBC}"/>
              </a:ext>
            </a:extLst>
          </p:cNvPr>
          <p:cNvSpPr/>
          <p:nvPr/>
        </p:nvSpPr>
        <p:spPr>
          <a:xfrm>
            <a:off x="9205732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AD73C8C-C255-4145-AC40-FFE0F870DB12}"/>
              </a:ext>
            </a:extLst>
          </p:cNvPr>
          <p:cNvGrpSpPr/>
          <p:nvPr/>
        </p:nvGrpSpPr>
        <p:grpSpPr>
          <a:xfrm>
            <a:off x="9986239" y="2937160"/>
            <a:ext cx="735506" cy="735506"/>
            <a:chOff x="1455581" y="3061247"/>
            <a:chExt cx="735506" cy="735506"/>
          </a:xfrm>
        </p:grpSpPr>
        <p:sp>
          <p:nvSpPr>
            <p:cNvPr id="94" name="íṥļîḓê">
              <a:extLst>
                <a:ext uri="{FF2B5EF4-FFF2-40B4-BE49-F238E27FC236}">
                  <a16:creationId xmlns:a16="http://schemas.microsoft.com/office/drawing/2014/main" id="{AB84D28E-9757-4A43-95C4-CF1D53AB14CA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5" name="íṥlíḓê">
              <a:extLst>
                <a:ext uri="{FF2B5EF4-FFF2-40B4-BE49-F238E27FC236}">
                  <a16:creationId xmlns:a16="http://schemas.microsoft.com/office/drawing/2014/main" id="{B7F8086D-0DF1-4640-B969-6E90D6C81650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6" name="ïśļiḑé">
              <a:extLst>
                <a:ext uri="{FF2B5EF4-FFF2-40B4-BE49-F238E27FC236}">
                  <a16:creationId xmlns:a16="http://schemas.microsoft.com/office/drawing/2014/main" id="{1B21F58B-D00E-4CD5-B069-1725AEF2F033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7" name="矩形 1">
            <a:extLst>
              <a:ext uri="{FF2B5EF4-FFF2-40B4-BE49-F238E27FC236}">
                <a16:creationId xmlns:a16="http://schemas.microsoft.com/office/drawing/2014/main" id="{095A11E4-14F2-4F33-AA5A-32D018AACFE7}"/>
              </a:ext>
            </a:extLst>
          </p:cNvPr>
          <p:cNvSpPr/>
          <p:nvPr/>
        </p:nvSpPr>
        <p:spPr>
          <a:xfrm>
            <a:off x="3354078" y="3304914"/>
            <a:ext cx="2641608" cy="57004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CBABFED-E0D7-4B0D-930F-29D842A18708}"/>
              </a:ext>
            </a:extLst>
          </p:cNvPr>
          <p:cNvGrpSpPr/>
          <p:nvPr/>
        </p:nvGrpSpPr>
        <p:grpSpPr>
          <a:xfrm>
            <a:off x="4244932" y="2724674"/>
            <a:ext cx="845230" cy="845230"/>
            <a:chOff x="4244932" y="2848761"/>
            <a:chExt cx="845230" cy="845230"/>
          </a:xfrm>
        </p:grpSpPr>
        <p:sp>
          <p:nvSpPr>
            <p:cNvPr id="49" name="íṥļîḓê">
              <a:extLst>
                <a:ext uri="{FF2B5EF4-FFF2-40B4-BE49-F238E27FC236}">
                  <a16:creationId xmlns:a16="http://schemas.microsoft.com/office/drawing/2014/main" id="{5275A757-44E2-4486-8853-9A90C3786A8C}"/>
                </a:ext>
              </a:extLst>
            </p:cNvPr>
            <p:cNvSpPr/>
            <p:nvPr/>
          </p:nvSpPr>
          <p:spPr>
            <a:xfrm>
              <a:off x="4244932" y="2848761"/>
              <a:ext cx="845230" cy="84523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0" name="íṥlíḓê">
              <a:extLst>
                <a:ext uri="{FF2B5EF4-FFF2-40B4-BE49-F238E27FC236}">
                  <a16:creationId xmlns:a16="http://schemas.microsoft.com/office/drawing/2014/main" id="{E1CE5BEF-39D3-47DC-945B-9447F6A8828A}"/>
                </a:ext>
              </a:extLst>
            </p:cNvPr>
            <p:cNvSpPr/>
            <p:nvPr/>
          </p:nvSpPr>
          <p:spPr>
            <a:xfrm>
              <a:off x="4296449" y="2900405"/>
              <a:ext cx="742195" cy="74219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ïśļiḑé">
              <a:extLst>
                <a:ext uri="{FF2B5EF4-FFF2-40B4-BE49-F238E27FC236}">
                  <a16:creationId xmlns:a16="http://schemas.microsoft.com/office/drawing/2014/main" id="{02F8730A-993B-4D80-9D09-AA1D0BD12248}"/>
                </a:ext>
              </a:extLst>
            </p:cNvPr>
            <p:cNvSpPr/>
            <p:nvPr/>
          </p:nvSpPr>
          <p:spPr>
            <a:xfrm>
              <a:off x="4481828" y="3043258"/>
              <a:ext cx="371434" cy="456488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780684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03468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F51F0A4-1136-4EA7-A68F-61AE703B3217}"/>
              </a:ext>
            </a:extLst>
          </p:cNvPr>
          <p:cNvSpPr txBox="1"/>
          <p:nvPr/>
        </p:nvSpPr>
        <p:spPr>
          <a:xfrm>
            <a:off x="6469106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014AAE1-B6CF-43DB-B7DD-39A5819CF56F}"/>
              </a:ext>
            </a:extLst>
          </p:cNvPr>
          <p:cNvSpPr txBox="1"/>
          <p:nvPr/>
        </p:nvSpPr>
        <p:spPr>
          <a:xfrm>
            <a:off x="9311342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55EE348-453E-4F47-A8A3-825F14E6FFBB}"/>
              </a:ext>
            </a:extLst>
          </p:cNvPr>
          <p:cNvSpPr txBox="1"/>
          <p:nvPr/>
        </p:nvSpPr>
        <p:spPr>
          <a:xfrm>
            <a:off x="3747679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A2ECB43-0618-4D01-9AFD-AA9D9453C01D}"/>
              </a:ext>
            </a:extLst>
          </p:cNvPr>
          <p:cNvSpPr txBox="1"/>
          <p:nvPr/>
        </p:nvSpPr>
        <p:spPr>
          <a:xfrm>
            <a:off x="6578997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B781F80-E64A-458B-8B9B-4A8384627EE3}"/>
              </a:ext>
            </a:extLst>
          </p:cNvPr>
          <p:cNvSpPr txBox="1"/>
          <p:nvPr/>
        </p:nvSpPr>
        <p:spPr>
          <a:xfrm>
            <a:off x="9434126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730D700-6FC1-438E-9822-139A7309005A}"/>
              </a:ext>
            </a:extLst>
          </p:cNvPr>
          <p:cNvSpPr txBox="1"/>
          <p:nvPr/>
        </p:nvSpPr>
        <p:spPr>
          <a:xfrm>
            <a:off x="3624895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148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DC9D592-8B0F-4A18-8404-4267B5C15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23"/>
            <a:ext cx="12192000" cy="68694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1" y="2688092"/>
            <a:ext cx="4843375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这样的</a:t>
            </a:r>
            <a:r>
              <a:rPr lang="zh-CN" altLang="en-US" sz="3200" b="1" dirty="0">
                <a:solidFill>
                  <a:prstClr val="white"/>
                </a:solidFill>
                <a:latin typeface="Arial"/>
                <a:ea typeface="微软雅黑"/>
              </a:rPr>
              <a:t>图表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应该怎样修改成我的数据？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D6C525-87E4-4102-9A5E-1BD3C53898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271684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E57259-6BA1-4C5C-B611-2BFA531D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15" y="1960764"/>
            <a:ext cx="5176473" cy="26344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29BB2C-AE99-45F5-8653-DBF0F4BFB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149185"/>
            <a:ext cx="5435600" cy="2257615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BA8205-DA6A-4621-B444-D44924AE85B0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数据修改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1CD600-0F59-4434-AB24-AABA28050088}"/>
              </a:ext>
            </a:extLst>
          </p:cNvPr>
          <p:cNvSpPr txBox="1"/>
          <p:nvPr/>
        </p:nvSpPr>
        <p:spPr>
          <a:xfrm>
            <a:off x="3325148" y="1266647"/>
            <a:ext cx="554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此份模板中的图表皆可编辑，方法类同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FD9F78-C71A-4765-B2D8-4E68E7A140BB}"/>
              </a:ext>
            </a:extLst>
          </p:cNvPr>
          <p:cNvGrpSpPr/>
          <p:nvPr/>
        </p:nvGrpSpPr>
        <p:grpSpPr>
          <a:xfrm>
            <a:off x="1052974" y="4932762"/>
            <a:ext cx="4650452" cy="571336"/>
            <a:chOff x="1130588" y="5206007"/>
            <a:chExt cx="4650452" cy="57133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4623F5-7925-4319-8EDB-6D8E133DEC6D}"/>
                </a:ext>
              </a:extLst>
            </p:cNvPr>
            <p:cNvSpPr txBox="1"/>
            <p:nvPr/>
          </p:nvSpPr>
          <p:spPr>
            <a:xfrm>
              <a:off x="1882428" y="5260843"/>
              <a:ext cx="3898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右击图表→点击“编辑数据”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DD5570C-F693-4D1F-A04E-50499DD24B0A}"/>
                </a:ext>
              </a:extLst>
            </p:cNvPr>
            <p:cNvSpPr/>
            <p:nvPr/>
          </p:nvSpPr>
          <p:spPr>
            <a:xfrm>
              <a:off x="1130588" y="5206007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3779B4C-AE70-4080-8795-F0851472AE70}"/>
              </a:ext>
            </a:extLst>
          </p:cNvPr>
          <p:cNvGrpSpPr/>
          <p:nvPr/>
        </p:nvGrpSpPr>
        <p:grpSpPr>
          <a:xfrm>
            <a:off x="7461969" y="4932762"/>
            <a:ext cx="2809765" cy="571336"/>
            <a:chOff x="7757682" y="5206007"/>
            <a:chExt cx="2809765" cy="57133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92F28C0-4C00-42A0-B2C5-8C88E58E5F8A}"/>
                </a:ext>
              </a:extLst>
            </p:cNvPr>
            <p:cNvSpPr txBox="1"/>
            <p:nvPr/>
          </p:nvSpPr>
          <p:spPr>
            <a:xfrm>
              <a:off x="8509522" y="5260843"/>
              <a:ext cx="2057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修改你的数据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2E78624-CA46-41BC-A317-BC95751D5324}"/>
                </a:ext>
              </a:extLst>
            </p:cNvPr>
            <p:cNvSpPr/>
            <p:nvPr/>
          </p:nvSpPr>
          <p:spPr>
            <a:xfrm>
              <a:off x="7757682" y="5206007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FDD3F4A-B28A-4725-86C4-71BA340FB3C3}"/>
              </a:ext>
            </a:extLst>
          </p:cNvPr>
          <p:cNvSpPr txBox="1"/>
          <p:nvPr/>
        </p:nvSpPr>
        <p:spPr>
          <a:xfrm>
            <a:off x="6630184" y="5692359"/>
            <a:ext cx="4473333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：分母以灰色矩形表示，代表整体数据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分子以主题色矩形表示，代表子数据</a:t>
            </a: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1AE9D516-E69D-49C1-A0BF-6D1D0DC7EE8B}"/>
              </a:ext>
            </a:extLst>
          </p:cNvPr>
          <p:cNvSpPr/>
          <p:nvPr/>
        </p:nvSpPr>
        <p:spPr>
          <a:xfrm rot="16200000">
            <a:off x="6512502" y="483966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677473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F3379A-5B45-497B-BFA1-49E60515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37"/>
            <a:ext cx="12192000" cy="6865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61C34A9-2DF9-4E5A-897F-7443415946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C5DEEED-E24D-494B-80C2-675B501F6DA5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6F9FAF-BD37-4EC9-9520-57CADD09FE10}"/>
              </a:ext>
            </a:extLst>
          </p:cNvPr>
          <p:cNvSpPr txBox="1"/>
          <p:nvPr/>
        </p:nvSpPr>
        <p:spPr>
          <a:xfrm>
            <a:off x="7043821" y="2688092"/>
            <a:ext cx="4843375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这样的图表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是怎么设置的呢？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E67F43C-0DC7-4BF0-ADBD-E4EADFE79429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38D0F9C-931D-4AA8-A4C7-48A2BE53A8F1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D513F7-5AE5-41B7-A674-92120954C4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254879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930618-4C71-4610-BF04-E9FDF3CD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530" y="1539072"/>
            <a:ext cx="2047875" cy="21145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0B86A24-53B2-44F3-BF56-858EBD53E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08" y="4407044"/>
            <a:ext cx="5145891" cy="177566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70CE247-E2EB-4E13-BB38-7B0917E62B8C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柱状修改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DB88DC-4593-43C1-9C1E-75D6D4D2DC30}"/>
              </a:ext>
            </a:extLst>
          </p:cNvPr>
          <p:cNvGrpSpPr/>
          <p:nvPr/>
        </p:nvGrpSpPr>
        <p:grpSpPr>
          <a:xfrm>
            <a:off x="3684377" y="1847124"/>
            <a:ext cx="4823246" cy="571336"/>
            <a:chOff x="1052974" y="4932762"/>
            <a:chExt cx="4823246" cy="57133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D2285CA-BFE7-44B4-AEA7-29E89884BFB6}"/>
                </a:ext>
              </a:extLst>
            </p:cNvPr>
            <p:cNvSpPr txBox="1"/>
            <p:nvPr/>
          </p:nvSpPr>
          <p:spPr>
            <a:xfrm>
              <a:off x="1727126" y="4987598"/>
              <a:ext cx="4149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选择一个你想要的形状并选中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778E06E-D29E-4807-8069-289D19A09BFD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CA6BF4C-7077-491B-8948-2AFBA71D0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10" y="4574770"/>
            <a:ext cx="5145891" cy="1615688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145D2203-462B-4144-B452-3E763261B7C3}"/>
              </a:ext>
            </a:extLst>
          </p:cNvPr>
          <p:cNvSpPr/>
          <p:nvPr/>
        </p:nvSpPr>
        <p:spPr>
          <a:xfrm rot="2209077">
            <a:off x="4108318" y="278609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F32FD8-9BE0-4228-94BD-B6AB33EEDEF5}"/>
              </a:ext>
            </a:extLst>
          </p:cNvPr>
          <p:cNvSpPr txBox="1"/>
          <p:nvPr/>
        </p:nvSpPr>
        <p:spPr>
          <a:xfrm>
            <a:off x="2926386" y="2819575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Ctrl+c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122D6D1-6D7D-4230-BD30-F884557ECFEE}"/>
              </a:ext>
            </a:extLst>
          </p:cNvPr>
          <p:cNvGrpSpPr/>
          <p:nvPr/>
        </p:nvGrpSpPr>
        <p:grpSpPr>
          <a:xfrm>
            <a:off x="1424591" y="3868205"/>
            <a:ext cx="3907218" cy="571336"/>
            <a:chOff x="1052974" y="4932762"/>
            <a:chExt cx="3907218" cy="57133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3A78029-1874-4EC3-92C6-D8DA505D8326}"/>
                </a:ext>
              </a:extLst>
            </p:cNvPr>
            <p:cNvSpPr txBox="1"/>
            <p:nvPr/>
          </p:nvSpPr>
          <p:spPr>
            <a:xfrm>
              <a:off x="1727126" y="4987598"/>
              <a:ext cx="3233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点击初始图表中的柱子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871A74C-9352-41A5-8E1E-E155848E9C2E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箭头: 下 17">
            <a:extLst>
              <a:ext uri="{FF2B5EF4-FFF2-40B4-BE49-F238E27FC236}">
                <a16:creationId xmlns:a16="http://schemas.microsoft.com/office/drawing/2014/main" id="{E8BA7507-0FF9-4732-A899-7F6871936E91}"/>
              </a:ext>
            </a:extLst>
          </p:cNvPr>
          <p:cNvSpPr/>
          <p:nvPr/>
        </p:nvSpPr>
        <p:spPr>
          <a:xfrm rot="16200000">
            <a:off x="6598724" y="3775108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80B580-F086-4CEF-B8DB-FBAADE71D90B}"/>
              </a:ext>
            </a:extLst>
          </p:cNvPr>
          <p:cNvSpPr txBox="1"/>
          <p:nvPr/>
        </p:nvSpPr>
        <p:spPr>
          <a:xfrm>
            <a:off x="6073581" y="3564733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Ctrl+v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55645BE-AC08-4DCD-9B2D-B6D6C4CDD3B6}"/>
              </a:ext>
            </a:extLst>
          </p:cNvPr>
          <p:cNvGrpSpPr/>
          <p:nvPr/>
        </p:nvGrpSpPr>
        <p:grpSpPr>
          <a:xfrm>
            <a:off x="8085732" y="3868205"/>
            <a:ext cx="1456136" cy="571336"/>
            <a:chOff x="1052974" y="4932762"/>
            <a:chExt cx="1456136" cy="57133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7218B06-BC46-47CD-B99D-0D5FB55D9D56}"/>
                </a:ext>
              </a:extLst>
            </p:cNvPr>
            <p:cNvSpPr txBox="1"/>
            <p:nvPr/>
          </p:nvSpPr>
          <p:spPr>
            <a:xfrm>
              <a:off x="1727126" y="4987598"/>
              <a:ext cx="781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Get!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F3A6DF6-A2DC-44AB-A49B-6E8A4D933F2E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ValueShape1">
            <a:extLst>
              <a:ext uri="{FF2B5EF4-FFF2-40B4-BE49-F238E27FC236}">
                <a16:creationId xmlns:a16="http://schemas.microsoft.com/office/drawing/2014/main" id="{5C9FCB00-858B-47CF-8740-94307C33A559}"/>
              </a:ext>
            </a:extLst>
          </p:cNvPr>
          <p:cNvSpPr>
            <a:spLocks/>
          </p:cNvSpPr>
          <p:nvPr/>
        </p:nvSpPr>
        <p:spPr bwMode="auto">
          <a:xfrm>
            <a:off x="10193176" y="1705856"/>
            <a:ext cx="1606537" cy="142520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6175" y="0"/>
                  <a:pt x="4508" y="6511"/>
                  <a:pt x="3163" y="12415"/>
                </a:cubicBezTo>
                <a:cubicBezTo>
                  <a:pt x="2426" y="15650"/>
                  <a:pt x="1360" y="18729"/>
                  <a:pt x="0" y="21599"/>
                </a:cubicBezTo>
                <a:lnTo>
                  <a:pt x="21600" y="21599"/>
                </a:lnTo>
                <a:cubicBezTo>
                  <a:pt x="20239" y="18729"/>
                  <a:pt x="19173" y="15650"/>
                  <a:pt x="18436" y="12415"/>
                </a:cubicBezTo>
                <a:cubicBezTo>
                  <a:pt x="17091" y="6511"/>
                  <a:pt x="15424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D197437-0C44-4BFA-A916-06B6E341FD3A}"/>
              </a:ext>
            </a:extLst>
          </p:cNvPr>
          <p:cNvSpPr/>
          <p:nvPr/>
        </p:nvSpPr>
        <p:spPr>
          <a:xfrm>
            <a:off x="10205830" y="335822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形状素材</a:t>
            </a:r>
          </a:p>
        </p:txBody>
      </p:sp>
    </p:spTree>
    <p:extLst>
      <p:ext uri="{BB962C8B-B14F-4D97-AF65-F5344CB8AC3E}">
        <p14:creationId xmlns:p14="http://schemas.microsoft.com/office/powerpoint/2010/main" val="3815142989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B0F484-F6FD-4A68-9E1C-38E06EFD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248" y="1214630"/>
            <a:ext cx="2095500" cy="203835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F67B4EA9-1930-49B7-8937-296E0E580812}"/>
              </a:ext>
            </a:extLst>
          </p:cNvPr>
          <p:cNvSpPr/>
          <p:nvPr/>
        </p:nvSpPr>
        <p:spPr>
          <a:xfrm>
            <a:off x="3444241" y="553935"/>
            <a:ext cx="5303518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原本用做强调的柱子颜色如何还原？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104BD4-0BEF-4F54-9CF6-B8DA6260233B}"/>
              </a:ext>
            </a:extLst>
          </p:cNvPr>
          <p:cNvSpPr txBox="1"/>
          <p:nvPr/>
        </p:nvSpPr>
        <p:spPr>
          <a:xfrm>
            <a:off x="7431529" y="4022455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Ctrl+c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C7AD63-DF77-4F83-8120-4B17D0A96AB8}"/>
              </a:ext>
            </a:extLst>
          </p:cNvPr>
          <p:cNvSpPr txBox="1"/>
          <p:nvPr/>
        </p:nvSpPr>
        <p:spPr>
          <a:xfrm>
            <a:off x="9118042" y="4016738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Ctrl+v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E62BC9-5F9A-49E5-A0D3-BC0D2A078603}"/>
              </a:ext>
            </a:extLst>
          </p:cNvPr>
          <p:cNvGrpSpPr/>
          <p:nvPr/>
        </p:nvGrpSpPr>
        <p:grpSpPr>
          <a:xfrm>
            <a:off x="3679297" y="1707905"/>
            <a:ext cx="4833406" cy="571336"/>
            <a:chOff x="1052974" y="4932762"/>
            <a:chExt cx="4833406" cy="57133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82689E3-EF89-4CD6-B7D0-F7BC462CAAD5}"/>
                </a:ext>
              </a:extLst>
            </p:cNvPr>
            <p:cNvSpPr txBox="1"/>
            <p:nvPr/>
          </p:nvSpPr>
          <p:spPr>
            <a:xfrm>
              <a:off x="1727126" y="4987598"/>
              <a:ext cx="4159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将所选形状变为强调色并选中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BB2DC95-7706-4057-A7C9-801AE6D24132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35D98A-7E87-46E2-AC8E-08D91C518929}"/>
              </a:ext>
            </a:extLst>
          </p:cNvPr>
          <p:cNvGrpSpPr/>
          <p:nvPr/>
        </p:nvGrpSpPr>
        <p:grpSpPr>
          <a:xfrm>
            <a:off x="1424591" y="3172121"/>
            <a:ext cx="3907218" cy="1134413"/>
            <a:chOff x="1052974" y="4987598"/>
            <a:chExt cx="3907218" cy="113441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6D16381-871A-42C5-BE88-567D592F31E1}"/>
                </a:ext>
              </a:extLst>
            </p:cNvPr>
            <p:cNvSpPr txBox="1"/>
            <p:nvPr/>
          </p:nvSpPr>
          <p:spPr>
            <a:xfrm>
              <a:off x="1727126" y="4987598"/>
              <a:ext cx="3233066" cy="1134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点击更改后图表的柱子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再双击用做强调的柱子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D97F99F-6773-48BC-A9A3-3BA8348BA5AC}"/>
                </a:ext>
              </a:extLst>
            </p:cNvPr>
            <p:cNvSpPr/>
            <p:nvPr/>
          </p:nvSpPr>
          <p:spPr>
            <a:xfrm>
              <a:off x="1052974" y="5269136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29C83BC-9129-46E5-9367-2AD12F12A941}"/>
              </a:ext>
            </a:extLst>
          </p:cNvPr>
          <p:cNvGrpSpPr/>
          <p:nvPr/>
        </p:nvGrpSpPr>
        <p:grpSpPr>
          <a:xfrm>
            <a:off x="6860193" y="3453659"/>
            <a:ext cx="3497555" cy="571336"/>
            <a:chOff x="6784365" y="4024995"/>
            <a:chExt cx="3497555" cy="57133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515B960-F4F1-429B-9A95-70C80AD8A9C1}"/>
                </a:ext>
              </a:extLst>
            </p:cNvPr>
            <p:cNvSpPr txBox="1"/>
            <p:nvPr/>
          </p:nvSpPr>
          <p:spPr>
            <a:xfrm>
              <a:off x="7284720" y="4075702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重复前一步操作即可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1A6B057-1F8B-4420-8D4B-5CF90955057A}"/>
                </a:ext>
              </a:extLst>
            </p:cNvPr>
            <p:cNvSpPr/>
            <p:nvPr/>
          </p:nvSpPr>
          <p:spPr>
            <a:xfrm>
              <a:off x="6784365" y="4024995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767C8345-45A8-4E82-AB5E-D14E0015F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" y="4397690"/>
            <a:ext cx="5435600" cy="171311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498F6B2-0042-4A6E-A5B5-6090FEDA3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244" y="4537367"/>
            <a:ext cx="5080635" cy="1571909"/>
          </a:xfrm>
          <a:prstGeom prst="rect">
            <a:avLst/>
          </a:prstGeom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2B47B0E1-B346-4EF7-A509-92D532FE5BE8}"/>
              </a:ext>
            </a:extLst>
          </p:cNvPr>
          <p:cNvSpPr/>
          <p:nvPr/>
        </p:nvSpPr>
        <p:spPr>
          <a:xfrm rot="2209077">
            <a:off x="4940549" y="247613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F6854B6B-3096-44C8-AA15-84E6FD0B8013}"/>
              </a:ext>
            </a:extLst>
          </p:cNvPr>
          <p:cNvSpPr/>
          <p:nvPr/>
        </p:nvSpPr>
        <p:spPr>
          <a:xfrm rot="16200000">
            <a:off x="5967195" y="3356433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37967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B0D0865-611A-4A8A-AB7E-5CE8E7F87293}"/>
              </a:ext>
            </a:extLst>
          </p:cNvPr>
          <p:cNvSpPr/>
          <p:nvPr/>
        </p:nvSpPr>
        <p:spPr>
          <a:xfrm>
            <a:off x="2699208" y="553935"/>
            <a:ext cx="6793584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柱子看起来麻麻赖赖不圆润？ → 二次美化修改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675D5F-ACE7-41D2-8BAF-BE389C61F457}"/>
              </a:ext>
            </a:extLst>
          </p:cNvPr>
          <p:cNvGrpSpPr/>
          <p:nvPr/>
        </p:nvGrpSpPr>
        <p:grpSpPr>
          <a:xfrm>
            <a:off x="894339" y="1370431"/>
            <a:ext cx="4774144" cy="830997"/>
            <a:chOff x="1052974" y="4802931"/>
            <a:chExt cx="4774144" cy="83099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68E4B7B-AE4F-464D-A7AE-0C4452406C15}"/>
                </a:ext>
              </a:extLst>
            </p:cNvPr>
            <p:cNvSpPr txBox="1"/>
            <p:nvPr/>
          </p:nvSpPr>
          <p:spPr>
            <a:xfrm>
              <a:off x="1818678" y="4802931"/>
              <a:ext cx="4008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右击图表柱子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→点击“设置数据系列格式”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F8924EA-DD10-4F14-98D4-B565C3086910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5E458D9-96DE-443A-8349-CC35936E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4" y="3976138"/>
            <a:ext cx="6125655" cy="2186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81EEE5-45B5-4FDF-B5C3-9087EA386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4"/>
          <a:stretch/>
        </p:blipFill>
        <p:spPr>
          <a:xfrm>
            <a:off x="8218295" y="2201428"/>
            <a:ext cx="1773321" cy="165670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1B1335-A37C-4893-93C2-4ADB89141F43}"/>
              </a:ext>
            </a:extLst>
          </p:cNvPr>
          <p:cNvGrpSpPr/>
          <p:nvPr/>
        </p:nvGrpSpPr>
        <p:grpSpPr>
          <a:xfrm>
            <a:off x="6809712" y="1500262"/>
            <a:ext cx="4142832" cy="571336"/>
            <a:chOff x="1052974" y="4932762"/>
            <a:chExt cx="4142832" cy="57133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EC77DD-F932-4398-8AE0-DADD083C1D81}"/>
                </a:ext>
              </a:extLst>
            </p:cNvPr>
            <p:cNvSpPr txBox="1"/>
            <p:nvPr/>
          </p:nvSpPr>
          <p:spPr>
            <a:xfrm>
              <a:off x="1624310" y="4987598"/>
              <a:ext cx="3571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调整间隙宽度，左边拉满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0C9FBEF-32A0-420A-BC92-4D93E6B193E2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8E78359-99B3-44BC-9BF7-8EB957AB8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67" y="4428716"/>
            <a:ext cx="5195778" cy="1733749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8076D9D6-B694-4014-9727-AEFA1C086035}"/>
              </a:ext>
            </a:extLst>
          </p:cNvPr>
          <p:cNvSpPr/>
          <p:nvPr/>
        </p:nvSpPr>
        <p:spPr>
          <a:xfrm rot="16200000">
            <a:off x="6039895" y="140716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40491032-C503-4057-8E18-A9B9F28A794E}"/>
              </a:ext>
            </a:extLst>
          </p:cNvPr>
          <p:cNvSpPr/>
          <p:nvPr/>
        </p:nvSpPr>
        <p:spPr>
          <a:xfrm>
            <a:off x="9096600" y="3921052"/>
            <a:ext cx="140391" cy="61665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84139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4443CF4-A709-44D3-B749-78CC04CD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688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1" y="2688092"/>
            <a:ext cx="4843375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环形图和饼图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的注意事项？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F9222E-447F-4CF9-B301-B64CE6E4AF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032247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C5BCD3F-E281-4D90-A252-7B3EF41E1730}"/>
              </a:ext>
            </a:extLst>
          </p:cNvPr>
          <p:cNvSpPr/>
          <p:nvPr/>
        </p:nvSpPr>
        <p:spPr>
          <a:xfrm>
            <a:off x="4074160" y="553935"/>
            <a:ext cx="4043680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饼图、环形图注意事项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D2F604-CCBA-4543-BC38-D70846E0E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0" y="1294404"/>
            <a:ext cx="4997450" cy="40216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344A25-C9A7-4BFB-A59A-A92D2026EED4}"/>
              </a:ext>
            </a:extLst>
          </p:cNvPr>
          <p:cNvSpPr txBox="1"/>
          <p:nvPr/>
        </p:nvSpPr>
        <p:spPr>
          <a:xfrm>
            <a:off x="1325688" y="5535456"/>
            <a:ext cx="4252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数据修改方法与上述方法相同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B7970-9E3E-47F7-9221-70CC3B9C0A5F}"/>
              </a:ext>
            </a:extLst>
          </p:cNvPr>
          <p:cNvSpPr txBox="1"/>
          <p:nvPr/>
        </p:nvSpPr>
        <p:spPr>
          <a:xfrm>
            <a:off x="6730808" y="5535456"/>
            <a:ext cx="4252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百分比数需手动修改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F7215-635C-4C0F-9D0B-52B78B67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54" y="1402080"/>
            <a:ext cx="2252059" cy="2288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663FC4-F5B6-47F8-9125-7D536CAB1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35" y="3769995"/>
            <a:ext cx="4676775" cy="168592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26919E57-1127-4E06-9493-BA2EB5016AE0}"/>
              </a:ext>
            </a:extLst>
          </p:cNvPr>
          <p:cNvSpPr/>
          <p:nvPr/>
        </p:nvSpPr>
        <p:spPr>
          <a:xfrm>
            <a:off x="754352" y="5455920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47BD038-A348-457B-944D-B3E082E23E49}"/>
              </a:ext>
            </a:extLst>
          </p:cNvPr>
          <p:cNvSpPr/>
          <p:nvPr/>
        </p:nvSpPr>
        <p:spPr>
          <a:xfrm>
            <a:off x="6730808" y="5455920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967885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C1B7F0D-326B-44C4-8427-B0609FA3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9"/>
            <a:ext cx="12192000" cy="68580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7C02B0-8DD5-4A40-85F0-262EEB5D42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9E189C6-D5E7-4EB5-9D38-D4DB57F3E8DB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403195-3EA3-41D9-A6BB-4DDBF40ED022}"/>
              </a:ext>
            </a:extLst>
          </p:cNvPr>
          <p:cNvSpPr txBox="1"/>
          <p:nvPr/>
        </p:nvSpPr>
        <p:spPr>
          <a:xfrm>
            <a:off x="7043821" y="3057424"/>
            <a:ext cx="484337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如何快速改变模板风格？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DBA5C0D-F832-4D9D-95EC-7765C140511F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07D58A7-CA86-42FF-B4FD-447AB4DEFC60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06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1A4714-B5E7-46CD-ABDA-26E38C24B2E0}"/>
              </a:ext>
            </a:extLst>
          </p:cNvPr>
          <p:cNvGrpSpPr/>
          <p:nvPr/>
        </p:nvGrpSpPr>
        <p:grpSpPr>
          <a:xfrm>
            <a:off x="726913" y="1805937"/>
            <a:ext cx="5771857" cy="3246126"/>
            <a:chOff x="726913" y="1805937"/>
            <a:chExt cx="5771857" cy="324612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AF5C5D3-D265-4D4C-B158-2D4BD71D266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13" y="1805937"/>
              <a:ext cx="5771857" cy="3246126"/>
            </a:xfrm>
            <a:prstGeom prst="rect">
              <a:avLst/>
            </a:prstGeom>
            <a:ln w="63500" cap="sq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9E60988-F10F-4D77-89CF-63130C29FAA3}"/>
                </a:ext>
              </a:extLst>
            </p:cNvPr>
            <p:cNvSpPr/>
            <p:nvPr/>
          </p:nvSpPr>
          <p:spPr>
            <a:xfrm>
              <a:off x="2828544" y="3875913"/>
              <a:ext cx="573024" cy="182880"/>
            </a:xfrm>
            <a:prstGeom prst="rect">
              <a:avLst/>
            </a:prstGeom>
            <a:solidFill>
              <a:srgbClr val="FDFCFB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569330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185BD88-6A09-417A-921F-6E2C25A7945D}"/>
              </a:ext>
            </a:extLst>
          </p:cNvPr>
          <p:cNvSpPr/>
          <p:nvPr/>
        </p:nvSpPr>
        <p:spPr>
          <a:xfrm>
            <a:off x="5108294" y="553935"/>
            <a:ext cx="19754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一键换色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CED994-5FA3-4BBE-B4FB-849E5D312822}"/>
              </a:ext>
            </a:extLst>
          </p:cNvPr>
          <p:cNvGrpSpPr/>
          <p:nvPr/>
        </p:nvGrpSpPr>
        <p:grpSpPr>
          <a:xfrm>
            <a:off x="2607666" y="1612883"/>
            <a:ext cx="6976669" cy="4521217"/>
            <a:chOff x="4655495" y="649806"/>
            <a:chExt cx="6976669" cy="45212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8E8662-E2D0-49E3-B5F3-E4E531197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0171" y="649806"/>
              <a:ext cx="2231993" cy="452121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E38A00-0B94-44E9-B3A6-84CC0F8B1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68"/>
            <a:stretch/>
          </p:blipFill>
          <p:spPr>
            <a:xfrm>
              <a:off x="4716962" y="1941004"/>
              <a:ext cx="3320925" cy="148799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B9834F-7AD2-4A3F-998C-A33682BCA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864" r="57919" b="71505"/>
            <a:stretch/>
          </p:blipFill>
          <p:spPr>
            <a:xfrm>
              <a:off x="4655495" y="649806"/>
              <a:ext cx="3382392" cy="320040"/>
            </a:xfrm>
            <a:prstGeom prst="rect">
              <a:avLst/>
            </a:prstGeom>
          </p:spPr>
        </p:pic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391AF470-3357-45AF-AC9E-58A7D891080D}"/>
                </a:ext>
              </a:extLst>
            </p:cNvPr>
            <p:cNvSpPr/>
            <p:nvPr/>
          </p:nvSpPr>
          <p:spPr>
            <a:xfrm>
              <a:off x="6276495" y="1052513"/>
              <a:ext cx="140391" cy="757528"/>
            </a:xfrm>
            <a:prstGeom prst="downArrow">
              <a:avLst>
                <a:gd name="adj1" fmla="val 50000"/>
                <a:gd name="adj2" fmla="val 1421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6850F0BB-90F5-4ED4-BE31-8F2E0EFBF7EE}"/>
                </a:ext>
              </a:extLst>
            </p:cNvPr>
            <p:cNvSpPr/>
            <p:nvPr/>
          </p:nvSpPr>
          <p:spPr>
            <a:xfrm rot="16200000">
              <a:off x="8701378" y="2306237"/>
              <a:ext cx="140391" cy="757528"/>
            </a:xfrm>
            <a:prstGeom prst="downArrow">
              <a:avLst>
                <a:gd name="adj1" fmla="val 50000"/>
                <a:gd name="adj2" fmla="val 1421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C8EC3A98-2DFD-41E7-9169-C34F7F6B71E0}"/>
              </a:ext>
            </a:extLst>
          </p:cNvPr>
          <p:cNvSpPr/>
          <p:nvPr/>
        </p:nvSpPr>
        <p:spPr>
          <a:xfrm>
            <a:off x="3532414" y="2108686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DE15684-9802-48B6-A63D-1CA7FCCD551D}"/>
              </a:ext>
            </a:extLst>
          </p:cNvPr>
          <p:cNvSpPr/>
          <p:nvPr/>
        </p:nvSpPr>
        <p:spPr>
          <a:xfrm>
            <a:off x="6385532" y="2924419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13312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E0C3CC30-9D3B-4F8C-9A0F-23EEC4FA68D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2" name="矩形 1">
            <a:extLst>
              <a:ext uri="{FF2B5EF4-FFF2-40B4-BE49-F238E27FC236}">
                <a16:creationId xmlns:a16="http://schemas.microsoft.com/office/drawing/2014/main" id="{E3912A43-1225-427B-B6B6-362CB958C622}"/>
              </a:ext>
            </a:extLst>
          </p:cNvPr>
          <p:cNvSpPr/>
          <p:nvPr/>
        </p:nvSpPr>
        <p:spPr>
          <a:xfrm>
            <a:off x="6348822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0" name="矩形 1">
            <a:extLst>
              <a:ext uri="{FF2B5EF4-FFF2-40B4-BE49-F238E27FC236}">
                <a16:creationId xmlns:a16="http://schemas.microsoft.com/office/drawing/2014/main" id="{CE5DC96B-942E-4699-A26A-E7D34C76E7F2}"/>
              </a:ext>
            </a:extLst>
          </p:cNvPr>
          <p:cNvSpPr/>
          <p:nvPr/>
        </p:nvSpPr>
        <p:spPr>
          <a:xfrm>
            <a:off x="9191058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01.2</a:t>
            </a:r>
            <a:r>
              <a:rPr lang="zh-CN" altLang="en-US" dirty="0">
                <a:ea typeface="+mn-ea"/>
                <a:cs typeface="+mn-ea"/>
              </a:rPr>
              <a:t>✪并列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660400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675074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1455581" y="293716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87" name="矩形 1">
            <a:extLst>
              <a:ext uri="{FF2B5EF4-FFF2-40B4-BE49-F238E27FC236}">
                <a16:creationId xmlns:a16="http://schemas.microsoft.com/office/drawing/2014/main" id="{DD656D16-B260-4FE7-851B-9C5C41D0E085}"/>
              </a:ext>
            </a:extLst>
          </p:cNvPr>
          <p:cNvSpPr/>
          <p:nvPr/>
        </p:nvSpPr>
        <p:spPr>
          <a:xfrm>
            <a:off x="6350603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08C25B9-14D8-4478-8745-A5148764B4D6}"/>
              </a:ext>
            </a:extLst>
          </p:cNvPr>
          <p:cNvGrpSpPr/>
          <p:nvPr/>
        </p:nvGrpSpPr>
        <p:grpSpPr>
          <a:xfrm>
            <a:off x="7131110" y="2937160"/>
            <a:ext cx="735506" cy="735506"/>
            <a:chOff x="1455581" y="3061247"/>
            <a:chExt cx="735506" cy="735506"/>
          </a:xfrm>
        </p:grpSpPr>
        <p:sp>
          <p:nvSpPr>
            <p:cNvPr id="89" name="íṥļîḓê">
              <a:extLst>
                <a:ext uri="{FF2B5EF4-FFF2-40B4-BE49-F238E27FC236}">
                  <a16:creationId xmlns:a16="http://schemas.microsoft.com/office/drawing/2014/main" id="{92179956-7B46-44DC-ACF9-BF56B8C59F52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0" name="íṥlíḓê">
              <a:extLst>
                <a:ext uri="{FF2B5EF4-FFF2-40B4-BE49-F238E27FC236}">
                  <a16:creationId xmlns:a16="http://schemas.microsoft.com/office/drawing/2014/main" id="{E6410452-6DF7-4C8F-BD41-B201F14C5B98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1" name="ïśļiḑé">
              <a:extLst>
                <a:ext uri="{FF2B5EF4-FFF2-40B4-BE49-F238E27FC236}">
                  <a16:creationId xmlns:a16="http://schemas.microsoft.com/office/drawing/2014/main" id="{03D84CA3-5529-4D77-87DA-A5B18DAF9C28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2" name="矩形 1">
            <a:extLst>
              <a:ext uri="{FF2B5EF4-FFF2-40B4-BE49-F238E27FC236}">
                <a16:creationId xmlns:a16="http://schemas.microsoft.com/office/drawing/2014/main" id="{F7EE2252-EDA4-417B-BDC0-425DBFDA1EBC}"/>
              </a:ext>
            </a:extLst>
          </p:cNvPr>
          <p:cNvSpPr/>
          <p:nvPr/>
        </p:nvSpPr>
        <p:spPr>
          <a:xfrm>
            <a:off x="9205732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AD73C8C-C255-4145-AC40-FFE0F870DB12}"/>
              </a:ext>
            </a:extLst>
          </p:cNvPr>
          <p:cNvGrpSpPr/>
          <p:nvPr/>
        </p:nvGrpSpPr>
        <p:grpSpPr>
          <a:xfrm>
            <a:off x="9986239" y="2937160"/>
            <a:ext cx="735506" cy="735506"/>
            <a:chOff x="1455581" y="3061247"/>
            <a:chExt cx="735506" cy="735506"/>
          </a:xfrm>
        </p:grpSpPr>
        <p:sp>
          <p:nvSpPr>
            <p:cNvPr id="94" name="íṥļîḓê">
              <a:extLst>
                <a:ext uri="{FF2B5EF4-FFF2-40B4-BE49-F238E27FC236}">
                  <a16:creationId xmlns:a16="http://schemas.microsoft.com/office/drawing/2014/main" id="{AB84D28E-9757-4A43-95C4-CF1D53AB14CA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5" name="íṥlíḓê">
              <a:extLst>
                <a:ext uri="{FF2B5EF4-FFF2-40B4-BE49-F238E27FC236}">
                  <a16:creationId xmlns:a16="http://schemas.microsoft.com/office/drawing/2014/main" id="{B7F8086D-0DF1-4640-B969-6E90D6C81650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6" name="ïśļiḑé">
              <a:extLst>
                <a:ext uri="{FF2B5EF4-FFF2-40B4-BE49-F238E27FC236}">
                  <a16:creationId xmlns:a16="http://schemas.microsoft.com/office/drawing/2014/main" id="{1B21F58B-D00E-4CD5-B069-1725AEF2F033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780684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03468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F51F0A4-1136-4EA7-A68F-61AE703B3217}"/>
              </a:ext>
            </a:extLst>
          </p:cNvPr>
          <p:cNvSpPr txBox="1"/>
          <p:nvPr/>
        </p:nvSpPr>
        <p:spPr>
          <a:xfrm>
            <a:off x="6469106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014AAE1-B6CF-43DB-B7DD-39A5819CF56F}"/>
              </a:ext>
            </a:extLst>
          </p:cNvPr>
          <p:cNvSpPr txBox="1"/>
          <p:nvPr/>
        </p:nvSpPr>
        <p:spPr>
          <a:xfrm>
            <a:off x="9311342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A2ECB43-0618-4D01-9AFD-AA9D9453C01D}"/>
              </a:ext>
            </a:extLst>
          </p:cNvPr>
          <p:cNvSpPr txBox="1"/>
          <p:nvPr/>
        </p:nvSpPr>
        <p:spPr>
          <a:xfrm>
            <a:off x="6578997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B781F80-E64A-458B-8B9B-4A8384627EE3}"/>
              </a:ext>
            </a:extLst>
          </p:cNvPr>
          <p:cNvSpPr txBox="1"/>
          <p:nvPr/>
        </p:nvSpPr>
        <p:spPr>
          <a:xfrm>
            <a:off x="9434126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6827B5-AE98-4101-A1FF-090C76214A73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97" name="矩形 1">
            <a:extLst>
              <a:ext uri="{FF2B5EF4-FFF2-40B4-BE49-F238E27FC236}">
                <a16:creationId xmlns:a16="http://schemas.microsoft.com/office/drawing/2014/main" id="{095A11E4-14F2-4F33-AA5A-32D018AACFE7}"/>
              </a:ext>
            </a:extLst>
          </p:cNvPr>
          <p:cNvSpPr/>
          <p:nvPr/>
        </p:nvSpPr>
        <p:spPr>
          <a:xfrm>
            <a:off x="3354078" y="3304914"/>
            <a:ext cx="2641608" cy="570048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9" name="íṥļîḓê">
            <a:extLst>
              <a:ext uri="{FF2B5EF4-FFF2-40B4-BE49-F238E27FC236}">
                <a16:creationId xmlns:a16="http://schemas.microsoft.com/office/drawing/2014/main" id="{5275A757-44E2-4486-8853-9A90C3786A8C}"/>
              </a:ext>
            </a:extLst>
          </p:cNvPr>
          <p:cNvSpPr/>
          <p:nvPr/>
        </p:nvSpPr>
        <p:spPr>
          <a:xfrm>
            <a:off x="4244932" y="2724674"/>
            <a:ext cx="845230" cy="8452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íṥlíḓê">
            <a:extLst>
              <a:ext uri="{FF2B5EF4-FFF2-40B4-BE49-F238E27FC236}">
                <a16:creationId xmlns:a16="http://schemas.microsoft.com/office/drawing/2014/main" id="{E1CE5BEF-39D3-47DC-945B-9447F6A8828A}"/>
              </a:ext>
            </a:extLst>
          </p:cNvPr>
          <p:cNvSpPr/>
          <p:nvPr/>
        </p:nvSpPr>
        <p:spPr>
          <a:xfrm>
            <a:off x="4296449" y="2776318"/>
            <a:ext cx="742195" cy="742193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1" name="ïśļiḑé">
            <a:extLst>
              <a:ext uri="{FF2B5EF4-FFF2-40B4-BE49-F238E27FC236}">
                <a16:creationId xmlns:a16="http://schemas.microsoft.com/office/drawing/2014/main" id="{02F8730A-993B-4D80-9D09-AA1D0BD12248}"/>
              </a:ext>
            </a:extLst>
          </p:cNvPr>
          <p:cNvSpPr/>
          <p:nvPr/>
        </p:nvSpPr>
        <p:spPr>
          <a:xfrm>
            <a:off x="4481828" y="2919171"/>
            <a:ext cx="371434" cy="456488"/>
          </a:xfrm>
          <a:custGeom>
            <a:avLst/>
            <a:gdLst>
              <a:gd name="connsiteX0" fmla="*/ 337979 w 494593"/>
              <a:gd name="connsiteY0" fmla="*/ 279269 h 607851"/>
              <a:gd name="connsiteX1" fmla="*/ 221300 w 494593"/>
              <a:gd name="connsiteY1" fmla="*/ 336550 h 607851"/>
              <a:gd name="connsiteX2" fmla="*/ 229058 w 494593"/>
              <a:gd name="connsiteY2" fmla="*/ 378487 h 607851"/>
              <a:gd name="connsiteX3" fmla="*/ 270165 w 494593"/>
              <a:gd name="connsiteY3" fmla="*/ 390032 h 607851"/>
              <a:gd name="connsiteX4" fmla="*/ 337979 w 494593"/>
              <a:gd name="connsiteY4" fmla="*/ 279269 h 607851"/>
              <a:gd name="connsiteX5" fmla="*/ 247261 w 494593"/>
              <a:gd name="connsiteY5" fmla="*/ 202100 h 607851"/>
              <a:gd name="connsiteX6" fmla="*/ 406316 w 494593"/>
              <a:gd name="connsiteY6" fmla="*/ 360908 h 607851"/>
              <a:gd name="connsiteX7" fmla="*/ 247261 w 494593"/>
              <a:gd name="connsiteY7" fmla="*/ 519715 h 607851"/>
              <a:gd name="connsiteX8" fmla="*/ 88207 w 494593"/>
              <a:gd name="connsiteY8" fmla="*/ 360908 h 607851"/>
              <a:gd name="connsiteX9" fmla="*/ 247261 w 494593"/>
              <a:gd name="connsiteY9" fmla="*/ 202100 h 607851"/>
              <a:gd name="connsiteX10" fmla="*/ 247297 w 494593"/>
              <a:gd name="connsiteY10" fmla="*/ 160521 h 607851"/>
              <a:gd name="connsiteX11" fmla="*/ 46625 w 494593"/>
              <a:gd name="connsiteY11" fmla="*/ 360907 h 607851"/>
              <a:gd name="connsiteX12" fmla="*/ 247297 w 494593"/>
              <a:gd name="connsiteY12" fmla="*/ 561293 h 607851"/>
              <a:gd name="connsiteX13" fmla="*/ 447968 w 494593"/>
              <a:gd name="connsiteY13" fmla="*/ 360907 h 607851"/>
              <a:gd name="connsiteX14" fmla="*/ 247297 w 494593"/>
              <a:gd name="connsiteY14" fmla="*/ 160521 h 607851"/>
              <a:gd name="connsiteX15" fmla="*/ 247297 w 494593"/>
              <a:gd name="connsiteY15" fmla="*/ 113963 h 607851"/>
              <a:gd name="connsiteX16" fmla="*/ 494593 w 494593"/>
              <a:gd name="connsiteY16" fmla="*/ 360907 h 607851"/>
              <a:gd name="connsiteX17" fmla="*/ 247297 w 494593"/>
              <a:gd name="connsiteY17" fmla="*/ 607851 h 607851"/>
              <a:gd name="connsiteX18" fmla="*/ 0 w 494593"/>
              <a:gd name="connsiteY18" fmla="*/ 360907 h 607851"/>
              <a:gd name="connsiteX19" fmla="*/ 247297 w 494593"/>
              <a:gd name="connsiteY19" fmla="*/ 113963 h 607851"/>
              <a:gd name="connsiteX20" fmla="*/ 106836 w 494593"/>
              <a:gd name="connsiteY20" fmla="*/ 58655 h 607851"/>
              <a:gd name="connsiteX21" fmla="*/ 119283 w 494593"/>
              <a:gd name="connsiteY21" fmla="*/ 68229 h 607851"/>
              <a:gd name="connsiteX22" fmla="*/ 139719 w 494593"/>
              <a:gd name="connsiteY22" fmla="*/ 103546 h 607851"/>
              <a:gd name="connsiteX23" fmla="*/ 68863 w 494593"/>
              <a:gd name="connsiteY23" fmla="*/ 144377 h 607851"/>
              <a:gd name="connsiteX24" fmla="*/ 48427 w 494593"/>
              <a:gd name="connsiteY24" fmla="*/ 109060 h 607851"/>
              <a:gd name="connsiteX25" fmla="*/ 55960 w 494593"/>
              <a:gd name="connsiteY25" fmla="*/ 81119 h 607851"/>
              <a:gd name="connsiteX26" fmla="*/ 91313 w 494593"/>
              <a:gd name="connsiteY26" fmla="*/ 60704 h 607851"/>
              <a:gd name="connsiteX27" fmla="*/ 106836 w 494593"/>
              <a:gd name="connsiteY27" fmla="*/ 58655 h 607851"/>
              <a:gd name="connsiteX28" fmla="*/ 385319 w 494593"/>
              <a:gd name="connsiteY28" fmla="*/ 58655 h 607851"/>
              <a:gd name="connsiteX29" fmla="*/ 400805 w 494593"/>
              <a:gd name="connsiteY29" fmla="*/ 60704 h 607851"/>
              <a:gd name="connsiteX30" fmla="*/ 436233 w 494593"/>
              <a:gd name="connsiteY30" fmla="*/ 81119 h 607851"/>
              <a:gd name="connsiteX31" fmla="*/ 443692 w 494593"/>
              <a:gd name="connsiteY31" fmla="*/ 109060 h 607851"/>
              <a:gd name="connsiteX32" fmla="*/ 423255 w 494593"/>
              <a:gd name="connsiteY32" fmla="*/ 144377 h 607851"/>
              <a:gd name="connsiteX33" fmla="*/ 352474 w 494593"/>
              <a:gd name="connsiteY33" fmla="*/ 103546 h 607851"/>
              <a:gd name="connsiteX34" fmla="*/ 372910 w 494593"/>
              <a:gd name="connsiteY34" fmla="*/ 68229 h 607851"/>
              <a:gd name="connsiteX35" fmla="*/ 385319 w 494593"/>
              <a:gd name="connsiteY35" fmla="*/ 58655 h 607851"/>
              <a:gd name="connsiteX36" fmla="*/ 202278 w 494593"/>
              <a:gd name="connsiteY36" fmla="*/ 0 h 607851"/>
              <a:gd name="connsiteX37" fmla="*/ 292455 w 494593"/>
              <a:gd name="connsiteY37" fmla="*/ 0 h 607851"/>
              <a:gd name="connsiteX38" fmla="*/ 311475 w 494593"/>
              <a:gd name="connsiteY38" fmla="*/ 18996 h 607851"/>
              <a:gd name="connsiteX39" fmla="*/ 311475 w 494593"/>
              <a:gd name="connsiteY39" fmla="*/ 61756 h 607851"/>
              <a:gd name="connsiteX40" fmla="*/ 285295 w 494593"/>
              <a:gd name="connsiteY40" fmla="*/ 61905 h 607851"/>
              <a:gd name="connsiteX41" fmla="*/ 285295 w 494593"/>
              <a:gd name="connsiteY41" fmla="*/ 94981 h 607851"/>
              <a:gd name="connsiteX42" fmla="*/ 247255 w 494593"/>
              <a:gd name="connsiteY42" fmla="*/ 91927 h 607851"/>
              <a:gd name="connsiteX43" fmla="*/ 209215 w 494593"/>
              <a:gd name="connsiteY43" fmla="*/ 94981 h 607851"/>
              <a:gd name="connsiteX44" fmla="*/ 209215 w 494593"/>
              <a:gd name="connsiteY44" fmla="*/ 61905 h 607851"/>
              <a:gd name="connsiteX45" fmla="*/ 183258 w 494593"/>
              <a:gd name="connsiteY45" fmla="*/ 61756 h 607851"/>
              <a:gd name="connsiteX46" fmla="*/ 183258 w 494593"/>
              <a:gd name="connsiteY46" fmla="*/ 18996 h 607851"/>
              <a:gd name="connsiteX47" fmla="*/ 202278 w 494593"/>
              <a:gd name="connsiteY47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4593" h="607851">
                <a:moveTo>
                  <a:pt x="337979" y="279269"/>
                </a:moveTo>
                <a:cubicBezTo>
                  <a:pt x="312838" y="282845"/>
                  <a:pt x="230550" y="328207"/>
                  <a:pt x="221300" y="336550"/>
                </a:cubicBezTo>
                <a:cubicBezTo>
                  <a:pt x="212123" y="344967"/>
                  <a:pt x="215555" y="363664"/>
                  <a:pt x="229058" y="378487"/>
                </a:cubicBezTo>
                <a:cubicBezTo>
                  <a:pt x="242561" y="393235"/>
                  <a:pt x="260914" y="398375"/>
                  <a:pt x="270165" y="390032"/>
                </a:cubicBezTo>
                <a:cubicBezTo>
                  <a:pt x="279341" y="381615"/>
                  <a:pt x="332086" y="303925"/>
                  <a:pt x="337979" y="279269"/>
                </a:cubicBezTo>
                <a:close/>
                <a:moveTo>
                  <a:pt x="247261" y="202100"/>
                </a:moveTo>
                <a:cubicBezTo>
                  <a:pt x="335070" y="202100"/>
                  <a:pt x="406316" y="273236"/>
                  <a:pt x="406316" y="360908"/>
                </a:cubicBezTo>
                <a:cubicBezTo>
                  <a:pt x="406316" y="448579"/>
                  <a:pt x="335070" y="519715"/>
                  <a:pt x="247261" y="519715"/>
                </a:cubicBezTo>
                <a:cubicBezTo>
                  <a:pt x="159453" y="519715"/>
                  <a:pt x="88207" y="448579"/>
                  <a:pt x="88207" y="360908"/>
                </a:cubicBezTo>
                <a:cubicBezTo>
                  <a:pt x="88207" y="273236"/>
                  <a:pt x="159453" y="202100"/>
                  <a:pt x="247261" y="202100"/>
                </a:cubicBezTo>
                <a:close/>
                <a:moveTo>
                  <a:pt x="247297" y="160521"/>
                </a:moveTo>
                <a:cubicBezTo>
                  <a:pt x="136517" y="160521"/>
                  <a:pt x="46625" y="250211"/>
                  <a:pt x="46625" y="360907"/>
                </a:cubicBezTo>
                <a:cubicBezTo>
                  <a:pt x="46625" y="471603"/>
                  <a:pt x="136442" y="561293"/>
                  <a:pt x="247297" y="561293"/>
                </a:cubicBezTo>
                <a:cubicBezTo>
                  <a:pt x="358151" y="561293"/>
                  <a:pt x="447968" y="471603"/>
                  <a:pt x="447968" y="360907"/>
                </a:cubicBezTo>
                <a:cubicBezTo>
                  <a:pt x="447968" y="250285"/>
                  <a:pt x="358151" y="160521"/>
                  <a:pt x="247297" y="160521"/>
                </a:cubicBezTo>
                <a:close/>
                <a:moveTo>
                  <a:pt x="247297" y="113963"/>
                </a:moveTo>
                <a:cubicBezTo>
                  <a:pt x="383888" y="113963"/>
                  <a:pt x="494593" y="224510"/>
                  <a:pt x="494593" y="360907"/>
                </a:cubicBezTo>
                <a:cubicBezTo>
                  <a:pt x="494593" y="497304"/>
                  <a:pt x="383888" y="607851"/>
                  <a:pt x="247297" y="607851"/>
                </a:cubicBezTo>
                <a:cubicBezTo>
                  <a:pt x="110705" y="607851"/>
                  <a:pt x="0" y="497304"/>
                  <a:pt x="0" y="360907"/>
                </a:cubicBezTo>
                <a:cubicBezTo>
                  <a:pt x="0" y="224510"/>
                  <a:pt x="110705" y="113963"/>
                  <a:pt x="247297" y="113963"/>
                </a:cubicBezTo>
                <a:close/>
                <a:moveTo>
                  <a:pt x="106836" y="58655"/>
                </a:moveTo>
                <a:cubicBezTo>
                  <a:pt x="111899" y="60015"/>
                  <a:pt x="116449" y="63312"/>
                  <a:pt x="119283" y="68229"/>
                </a:cubicBezTo>
                <a:lnTo>
                  <a:pt x="139719" y="103546"/>
                </a:lnTo>
                <a:lnTo>
                  <a:pt x="68863" y="144377"/>
                </a:lnTo>
                <a:lnTo>
                  <a:pt x="48427" y="109060"/>
                </a:lnTo>
                <a:cubicBezTo>
                  <a:pt x="42833" y="99225"/>
                  <a:pt x="46189" y="86782"/>
                  <a:pt x="55960" y="81119"/>
                </a:cubicBezTo>
                <a:lnTo>
                  <a:pt x="91313" y="60704"/>
                </a:lnTo>
                <a:cubicBezTo>
                  <a:pt x="96199" y="57873"/>
                  <a:pt x="101774" y="57295"/>
                  <a:pt x="106836" y="58655"/>
                </a:cubicBezTo>
                <a:close/>
                <a:moveTo>
                  <a:pt x="385319" y="58655"/>
                </a:moveTo>
                <a:cubicBezTo>
                  <a:pt x="390363" y="57295"/>
                  <a:pt x="395920" y="57873"/>
                  <a:pt x="400805" y="60704"/>
                </a:cubicBezTo>
                <a:lnTo>
                  <a:pt x="436233" y="81119"/>
                </a:lnTo>
                <a:cubicBezTo>
                  <a:pt x="446004" y="86782"/>
                  <a:pt x="449360" y="99225"/>
                  <a:pt x="443692" y="109060"/>
                </a:cubicBezTo>
                <a:lnTo>
                  <a:pt x="423255" y="144377"/>
                </a:lnTo>
                <a:lnTo>
                  <a:pt x="352474" y="103546"/>
                </a:lnTo>
                <a:lnTo>
                  <a:pt x="372910" y="68229"/>
                </a:lnTo>
                <a:cubicBezTo>
                  <a:pt x="375744" y="63312"/>
                  <a:pt x="380276" y="60015"/>
                  <a:pt x="385319" y="58655"/>
                </a:cubicBezTo>
                <a:close/>
                <a:moveTo>
                  <a:pt x="202278" y="0"/>
                </a:moveTo>
                <a:lnTo>
                  <a:pt x="292455" y="0"/>
                </a:lnTo>
                <a:cubicBezTo>
                  <a:pt x="302972" y="0"/>
                  <a:pt x="311475" y="8492"/>
                  <a:pt x="311475" y="18996"/>
                </a:cubicBezTo>
                <a:lnTo>
                  <a:pt x="311475" y="61756"/>
                </a:lnTo>
                <a:lnTo>
                  <a:pt x="285295" y="61905"/>
                </a:lnTo>
                <a:lnTo>
                  <a:pt x="285295" y="94981"/>
                </a:lnTo>
                <a:cubicBezTo>
                  <a:pt x="272838" y="93193"/>
                  <a:pt x="260158" y="91927"/>
                  <a:pt x="247255" y="91927"/>
                </a:cubicBezTo>
                <a:cubicBezTo>
                  <a:pt x="234351" y="91927"/>
                  <a:pt x="221671" y="93193"/>
                  <a:pt x="209215" y="94981"/>
                </a:cubicBezTo>
                <a:lnTo>
                  <a:pt x="209215" y="61905"/>
                </a:lnTo>
                <a:lnTo>
                  <a:pt x="183258" y="61756"/>
                </a:lnTo>
                <a:lnTo>
                  <a:pt x="183258" y="18996"/>
                </a:lnTo>
                <a:cubicBezTo>
                  <a:pt x="183258" y="8492"/>
                  <a:pt x="191761" y="0"/>
                  <a:pt x="202278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55EE348-453E-4F47-A8A3-825F14E6FFBB}"/>
              </a:ext>
            </a:extLst>
          </p:cNvPr>
          <p:cNvSpPr txBox="1"/>
          <p:nvPr/>
        </p:nvSpPr>
        <p:spPr>
          <a:xfrm>
            <a:off x="3747679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730D700-6FC1-438E-9822-139A7309005A}"/>
              </a:ext>
            </a:extLst>
          </p:cNvPr>
          <p:cNvSpPr txBox="1"/>
          <p:nvPr/>
        </p:nvSpPr>
        <p:spPr>
          <a:xfrm>
            <a:off x="3624895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4B66FB8-FD9E-4A4E-9125-D309A3C4F9AA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9D6840-0472-476A-9642-D509F29882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6C8BA0-ECB3-4791-83BE-40B4968203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2467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185BD88-6A09-417A-921F-6E2C25A7945D}"/>
              </a:ext>
            </a:extLst>
          </p:cNvPr>
          <p:cNvSpPr/>
          <p:nvPr/>
        </p:nvSpPr>
        <p:spPr>
          <a:xfrm>
            <a:off x="5108294" y="553935"/>
            <a:ext cx="19754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一键换色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FD494BF-A581-41F6-A2EA-63ACDEB77658}"/>
              </a:ext>
            </a:extLst>
          </p:cNvPr>
          <p:cNvSpPr/>
          <p:nvPr/>
        </p:nvSpPr>
        <p:spPr>
          <a:xfrm>
            <a:off x="5810332" y="1313650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图片包含 屏幕截图&#10;&#10;自动生成的说明">
            <a:extLst>
              <a:ext uri="{FF2B5EF4-FFF2-40B4-BE49-F238E27FC236}">
                <a16:creationId xmlns:a16="http://schemas.microsoft.com/office/drawing/2014/main" id="{F97C3C81-072D-46CD-81EB-A9959D38623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0" y="4280980"/>
            <a:ext cx="3591325" cy="1972586"/>
          </a:xfrm>
          <a:prstGeom prst="rect">
            <a:avLst/>
          </a:prstGeom>
        </p:spPr>
      </p:pic>
      <p:pic>
        <p:nvPicPr>
          <p:cNvPr id="18" name="图片 17" descr="图片包含 文字&#10;&#10;自动生成的说明">
            <a:extLst>
              <a:ext uri="{FF2B5EF4-FFF2-40B4-BE49-F238E27FC236}">
                <a16:creationId xmlns:a16="http://schemas.microsoft.com/office/drawing/2014/main" id="{EE880B1C-6CF9-405E-B6F7-96660E722D6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8" y="2164441"/>
            <a:ext cx="3591325" cy="1972586"/>
          </a:xfrm>
          <a:prstGeom prst="rect">
            <a:avLst/>
          </a:prstGeom>
        </p:spPr>
      </p:pic>
      <p:pic>
        <p:nvPicPr>
          <p:cNvPr id="28" name="图片 27" descr="图片包含 文字&#10;&#10;自动生成的说明">
            <a:extLst>
              <a:ext uri="{FF2B5EF4-FFF2-40B4-BE49-F238E27FC236}">
                <a16:creationId xmlns:a16="http://schemas.microsoft.com/office/drawing/2014/main" id="{BB511A77-5C4B-4AD8-B2D5-709467271E4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83" y="2164441"/>
            <a:ext cx="3591325" cy="1972586"/>
          </a:xfrm>
          <a:prstGeom prst="rect">
            <a:avLst/>
          </a:prstGeom>
        </p:spPr>
      </p:pic>
      <p:pic>
        <p:nvPicPr>
          <p:cNvPr id="32" name="图片 31" descr="图片包含 屏幕截图&#10;&#10;自动生成的说明">
            <a:extLst>
              <a:ext uri="{FF2B5EF4-FFF2-40B4-BE49-F238E27FC236}">
                <a16:creationId xmlns:a16="http://schemas.microsoft.com/office/drawing/2014/main" id="{2202DEF2-4BE5-46DA-B157-583A40E60B7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95" y="4280980"/>
            <a:ext cx="3591325" cy="197258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FFEA2AB-F50A-473D-9CDE-DA36281AB39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07" y="2164441"/>
            <a:ext cx="3591325" cy="1972586"/>
          </a:xfrm>
          <a:prstGeom prst="rect">
            <a:avLst/>
          </a:prstGeom>
        </p:spPr>
      </p:pic>
      <p:pic>
        <p:nvPicPr>
          <p:cNvPr id="36" name="图片 35" descr="图片包含 屏幕截图&#10;&#10;自动生成的说明">
            <a:extLst>
              <a:ext uri="{FF2B5EF4-FFF2-40B4-BE49-F238E27FC236}">
                <a16:creationId xmlns:a16="http://schemas.microsoft.com/office/drawing/2014/main" id="{E9D6CD9C-7420-4390-A8E9-6F2AE590C4F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19" y="4280980"/>
            <a:ext cx="3591325" cy="197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82078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8DD9242-31D6-4F14-BEFB-736CF7F0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r="19003" b="34786"/>
          <a:stretch/>
        </p:blipFill>
        <p:spPr>
          <a:xfrm>
            <a:off x="340360" y="104166"/>
            <a:ext cx="3931920" cy="3724644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AE70AF5-57E3-49B5-879C-F0CA0D63D050}"/>
              </a:ext>
            </a:extLst>
          </p:cNvPr>
          <p:cNvCxnSpPr>
            <a:cxnSpLocks/>
          </p:cNvCxnSpPr>
          <p:nvPr/>
        </p:nvCxnSpPr>
        <p:spPr>
          <a:xfrm>
            <a:off x="1010920" y="1028700"/>
            <a:ext cx="23028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C44204EA-860B-4B7E-A960-23A9B8DD3200}"/>
              </a:ext>
            </a:extLst>
          </p:cNvPr>
          <p:cNvGrpSpPr/>
          <p:nvPr/>
        </p:nvGrpSpPr>
        <p:grpSpPr>
          <a:xfrm>
            <a:off x="4592320" y="0"/>
            <a:ext cx="7599680" cy="6858000"/>
            <a:chOff x="4592320" y="0"/>
            <a:chExt cx="7599680" cy="6858000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3F5B29C-857E-4D35-9303-BFFA41E2A9A1}"/>
                </a:ext>
              </a:extLst>
            </p:cNvPr>
            <p:cNvSpPr/>
            <p:nvPr/>
          </p:nvSpPr>
          <p:spPr>
            <a:xfrm flipH="1">
              <a:off x="4592320" y="0"/>
              <a:ext cx="7599680" cy="6858000"/>
            </a:xfrm>
            <a:custGeom>
              <a:avLst/>
              <a:gdLst>
                <a:gd name="connsiteX0" fmla="*/ 7599680 w 7599680"/>
                <a:gd name="connsiteY0" fmla="*/ 0 h 6858000"/>
                <a:gd name="connsiteX1" fmla="*/ 1869006 w 7599680"/>
                <a:gd name="connsiteY1" fmla="*/ 0 h 6858000"/>
                <a:gd name="connsiteX2" fmla="*/ 0 w 7599680"/>
                <a:gd name="connsiteY2" fmla="*/ 3846483 h 6858000"/>
                <a:gd name="connsiteX3" fmla="*/ 0 w 7599680"/>
                <a:gd name="connsiteY3" fmla="*/ 6858000 h 6858000"/>
                <a:gd name="connsiteX4" fmla="*/ 4267378 w 759968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9680" h="6858000">
                  <a:moveTo>
                    <a:pt x="7599680" y="0"/>
                  </a:moveTo>
                  <a:lnTo>
                    <a:pt x="1869006" y="0"/>
                  </a:lnTo>
                  <a:lnTo>
                    <a:pt x="0" y="3846483"/>
                  </a:lnTo>
                  <a:lnTo>
                    <a:pt x="0" y="6858000"/>
                  </a:lnTo>
                  <a:lnTo>
                    <a:pt x="4267378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1CFF50C-2A77-4D84-BA2F-DC1F22F1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6" r="24845"/>
            <a:stretch>
              <a:fillRect/>
            </a:stretch>
          </p:blipFill>
          <p:spPr>
            <a:xfrm>
              <a:off x="4909842" y="0"/>
              <a:ext cx="7282158" cy="6858000"/>
            </a:xfrm>
            <a:custGeom>
              <a:avLst/>
              <a:gdLst>
                <a:gd name="connsiteX0" fmla="*/ 0 w 7282158"/>
                <a:gd name="connsiteY0" fmla="*/ 0 h 6858000"/>
                <a:gd name="connsiteX1" fmla="*/ 7282158 w 7282158"/>
                <a:gd name="connsiteY1" fmla="*/ 0 h 6858000"/>
                <a:gd name="connsiteX2" fmla="*/ 7282158 w 7282158"/>
                <a:gd name="connsiteY2" fmla="*/ 6858000 h 6858000"/>
                <a:gd name="connsiteX3" fmla="*/ 3332302 w 728215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2158" h="6858000">
                  <a:moveTo>
                    <a:pt x="0" y="0"/>
                  </a:moveTo>
                  <a:lnTo>
                    <a:pt x="7282158" y="0"/>
                  </a:lnTo>
                  <a:lnTo>
                    <a:pt x="7282158" y="6858000"/>
                  </a:lnTo>
                  <a:lnTo>
                    <a:pt x="3332302" y="6858000"/>
                  </a:lnTo>
                  <a:close/>
                </a:path>
              </a:pathLst>
            </a:cu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B615725-BB5F-4D56-B01E-88B379D43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4" y="3984666"/>
            <a:ext cx="2693044" cy="26930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2663D76-0427-4472-82B6-0F4D1160F625}"/>
              </a:ext>
            </a:extLst>
          </p:cNvPr>
          <p:cNvSpPr/>
          <p:nvPr/>
        </p:nvSpPr>
        <p:spPr>
          <a:xfrm>
            <a:off x="1000760" y="1924362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5B811F-B692-46CE-8298-78B005066B80}"/>
              </a:ext>
            </a:extLst>
          </p:cNvPr>
          <p:cNvSpPr txBox="1"/>
          <p:nvPr/>
        </p:nvSpPr>
        <p:spPr>
          <a:xfrm>
            <a:off x="1000760" y="639365"/>
            <a:ext cx="205232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关于作者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CDB594-A466-43BE-AEF1-74DA5D90CEDB}"/>
              </a:ext>
            </a:extLst>
          </p:cNvPr>
          <p:cNvSpPr txBox="1"/>
          <p:nvPr/>
        </p:nvSpPr>
        <p:spPr>
          <a:xfrm>
            <a:off x="1000760" y="1479051"/>
            <a:ext cx="2052320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3600" b="1" spc="300" dirty="0">
                <a:solidFill>
                  <a:schemeClr val="accent1"/>
                </a:solidFill>
                <a:latin typeface="+mj-ea"/>
                <a:ea typeface="+mj-ea"/>
              </a:rPr>
              <a:t>李林昊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23AE5F-E868-4B3B-B23C-4C9263995DD9}"/>
              </a:ext>
            </a:extLst>
          </p:cNvPr>
          <p:cNvSpPr txBox="1"/>
          <p:nvPr/>
        </p:nvSpPr>
        <p:spPr>
          <a:xfrm>
            <a:off x="1000759" y="3069809"/>
            <a:ext cx="3038677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000" b="1" spc="300" dirty="0">
                <a:solidFill>
                  <a:schemeClr val="accent1"/>
                </a:solidFill>
                <a:latin typeface="+mj-ea"/>
                <a:ea typeface="+mj-ea"/>
              </a:rPr>
              <a:t>2016</a:t>
            </a:r>
            <a:r>
              <a:rPr lang="zh-CN" altLang="en-US" sz="2000" b="1" spc="300" dirty="0">
                <a:solidFill>
                  <a:schemeClr val="accent1"/>
                </a:solidFill>
                <a:latin typeface="+mj-ea"/>
                <a:ea typeface="+mj-ea"/>
              </a:rPr>
              <a:t>级本科生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47A1AB-88A9-4159-AAAB-51C2989BEE25}"/>
              </a:ext>
            </a:extLst>
          </p:cNvPr>
          <p:cNvSpPr txBox="1"/>
          <p:nvPr/>
        </p:nvSpPr>
        <p:spPr>
          <a:xfrm>
            <a:off x="1000760" y="2281238"/>
            <a:ext cx="269304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机械工程学院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C35D9F-E8C3-4EBA-8AED-94E4C26C7A80}"/>
              </a:ext>
            </a:extLst>
          </p:cNvPr>
          <p:cNvSpPr txBox="1"/>
          <p:nvPr/>
        </p:nvSpPr>
        <p:spPr>
          <a:xfrm>
            <a:off x="1010920" y="2686763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200" i="1" spc="1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</a:rPr>
              <a:t>School Of Mechanical Engineering Of SEU</a:t>
            </a:r>
            <a:endParaRPr lang="zh-CN" altLang="en-US" sz="1200" i="1" spc="1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8FD4A-977C-4B7C-B902-B9E3E7C3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56" y="6275862"/>
            <a:ext cx="403352" cy="1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99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李林昊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东南大学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CA94BA31-392A-4156-88F8-F226E124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4851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27B291-BFFC-4EDC-A233-B7FA677D0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56" y="3594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4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4634</Words>
  <Application>Microsoft Office PowerPoint</Application>
  <PresentationFormat>宽屏</PresentationFormat>
  <Paragraphs>721</Paragraphs>
  <Slides>94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94</vt:i4>
      </vt:variant>
    </vt:vector>
  </HeadingPairs>
  <TitlesOfParts>
    <vt:vector size="112" baseType="lpstr">
      <vt:lpstr>Microsoft JhengHei UI Light</vt:lpstr>
      <vt:lpstr>Microsoft YaHei Light</vt:lpstr>
      <vt:lpstr>微软雅黑</vt:lpstr>
      <vt:lpstr>微软雅黑</vt:lpstr>
      <vt:lpstr>微软雅黑 Light</vt:lpstr>
      <vt:lpstr>等线</vt:lpstr>
      <vt:lpstr>等线 Light</vt:lpstr>
      <vt:lpstr>Arial</vt:lpstr>
      <vt:lpstr>Arial Black</vt:lpstr>
      <vt:lpstr>Calibri</vt:lpstr>
      <vt:lpstr>Calibri Light</vt:lpstr>
      <vt:lpstr>Century Gothic</vt:lpstr>
      <vt:lpstr>Impact</vt:lpstr>
      <vt:lpstr>Segoe UI</vt:lpstr>
      <vt:lpstr>Segoe UI Light</vt:lpstr>
      <vt:lpstr>Office 主题​​</vt:lpstr>
      <vt:lpstr>Office 主题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Yunxuan Liu (Chinasoft International)</cp:lastModifiedBy>
  <cp:revision>28</cp:revision>
  <dcterms:created xsi:type="dcterms:W3CDTF">2019-03-11T14:11:26Z</dcterms:created>
  <dcterms:modified xsi:type="dcterms:W3CDTF">2019-04-12T03:27:32Z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